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61"/>
  </p:notesMasterIdLst>
  <p:sldIdLst>
    <p:sldId id="368" r:id="rId2"/>
    <p:sldId id="349" r:id="rId3"/>
    <p:sldId id="347" r:id="rId4"/>
    <p:sldId id="348" r:id="rId5"/>
    <p:sldId id="358" r:id="rId6"/>
    <p:sldId id="281" r:id="rId7"/>
    <p:sldId id="362" r:id="rId8"/>
    <p:sldId id="363" r:id="rId9"/>
    <p:sldId id="364" r:id="rId10"/>
    <p:sldId id="376" r:id="rId11"/>
    <p:sldId id="365" r:id="rId12"/>
    <p:sldId id="400" r:id="rId13"/>
    <p:sldId id="371" r:id="rId14"/>
    <p:sldId id="384" r:id="rId15"/>
    <p:sldId id="351" r:id="rId16"/>
    <p:sldId id="352" r:id="rId17"/>
    <p:sldId id="391" r:id="rId18"/>
    <p:sldId id="277" r:id="rId19"/>
    <p:sldId id="359" r:id="rId20"/>
    <p:sldId id="366" r:id="rId21"/>
    <p:sldId id="367" r:id="rId22"/>
    <p:sldId id="386" r:id="rId23"/>
    <p:sldId id="442" r:id="rId24"/>
    <p:sldId id="326" r:id="rId25"/>
    <p:sldId id="360" r:id="rId26"/>
    <p:sldId id="372" r:id="rId27"/>
    <p:sldId id="385" r:id="rId28"/>
    <p:sldId id="302" r:id="rId29"/>
    <p:sldId id="331" r:id="rId30"/>
    <p:sldId id="374" r:id="rId31"/>
    <p:sldId id="370" r:id="rId32"/>
    <p:sldId id="387" r:id="rId33"/>
    <p:sldId id="441" r:id="rId34"/>
    <p:sldId id="332" r:id="rId35"/>
    <p:sldId id="373" r:id="rId36"/>
    <p:sldId id="334" r:id="rId37"/>
    <p:sldId id="402" r:id="rId38"/>
    <p:sldId id="388" r:id="rId39"/>
    <p:sldId id="353" r:id="rId40"/>
    <p:sldId id="375" r:id="rId41"/>
    <p:sldId id="361" r:id="rId42"/>
    <p:sldId id="389" r:id="rId43"/>
    <p:sldId id="357" r:id="rId44"/>
    <p:sldId id="356" r:id="rId45"/>
    <p:sldId id="403" r:id="rId46"/>
    <p:sldId id="390" r:id="rId47"/>
    <p:sldId id="346" r:id="rId48"/>
    <p:sldId id="337" r:id="rId49"/>
    <p:sldId id="335" r:id="rId50"/>
    <p:sldId id="336" r:id="rId51"/>
    <p:sldId id="338" r:id="rId52"/>
    <p:sldId id="339" r:id="rId53"/>
    <p:sldId id="340" r:id="rId54"/>
    <p:sldId id="341" r:id="rId55"/>
    <p:sldId id="343" r:id="rId56"/>
    <p:sldId id="342" r:id="rId57"/>
    <p:sldId id="344" r:id="rId58"/>
    <p:sldId id="345" r:id="rId59"/>
    <p:sldId id="379" r:id="rId6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u="sng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u="sng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u="sng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u="sng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u="sng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000" u="sng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000" u="sng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000" u="sng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000" u="sng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CCFFCC"/>
    <a:srgbClr val="00FF99"/>
    <a:srgbClr val="CCFF99"/>
    <a:srgbClr val="FF9933"/>
    <a:srgbClr val="FFFF00"/>
    <a:srgbClr val="008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24" autoAdjust="0"/>
    <p:restoredTop sz="94698" autoAdjust="0"/>
  </p:normalViewPr>
  <p:slideViewPr>
    <p:cSldViewPr snapToGrid="0">
      <p:cViewPr varScale="1">
        <p:scale>
          <a:sx n="70" d="100"/>
          <a:sy n="70" d="100"/>
        </p:scale>
        <p:origin x="139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u="none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u="none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noProof="0" smtClean="0"/>
              <a:t>Click to edit Master text styles</a:t>
            </a:r>
          </a:p>
          <a:p>
            <a:pPr lvl="1"/>
            <a:r>
              <a:rPr lang="en-US" altLang="zh-TW" noProof="0" smtClean="0"/>
              <a:t>Second level</a:t>
            </a:r>
          </a:p>
          <a:p>
            <a:pPr lvl="2"/>
            <a:r>
              <a:rPr lang="en-US" altLang="zh-TW" noProof="0" smtClean="0"/>
              <a:t>Third level</a:t>
            </a:r>
          </a:p>
          <a:p>
            <a:pPr lvl="3"/>
            <a:r>
              <a:rPr lang="en-US" altLang="zh-TW" noProof="0" smtClean="0"/>
              <a:t>Fourth level</a:t>
            </a:r>
          </a:p>
          <a:p>
            <a:pPr lvl="4"/>
            <a:r>
              <a:rPr lang="en-US" altLang="zh-TW" noProof="0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u="none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u="none"/>
            </a:lvl1pPr>
          </a:lstStyle>
          <a:p>
            <a:pPr>
              <a:defRPr/>
            </a:pPr>
            <a:fld id="{3B6F9158-D247-46AD-B38B-6E67A1058B25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539969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B6A21E0-5E8A-4BD3-8451-7626E53CA4DE}" type="slidenum">
              <a:rPr lang="zh-TW" altLang="en-US" smtClean="0"/>
              <a:pPr>
                <a:spcBef>
                  <a:spcPct val="0"/>
                </a:spcBef>
              </a:pPr>
              <a:t>1</a:t>
            </a:fld>
            <a:endParaRPr lang="en-US" altLang="zh-TW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4793124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2071BE3-20FE-4747-97B6-ECB2EBB392B6}" type="slidenum">
              <a:rPr lang="zh-TW" altLang="en-US" smtClean="0"/>
              <a:pPr>
                <a:spcBef>
                  <a:spcPct val="0"/>
                </a:spcBef>
              </a:pPr>
              <a:t>10</a:t>
            </a:fld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23708095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2975120-35D5-4A20-99CC-FF435C4B200F}" type="slidenum">
              <a:rPr lang="zh-TW" altLang="en-US" smtClean="0"/>
              <a:pPr>
                <a:spcBef>
                  <a:spcPct val="0"/>
                </a:spcBef>
              </a:pPr>
              <a:t>11</a:t>
            </a:fld>
            <a:endParaRPr lang="en-US" altLang="zh-TW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8654068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455765A-01D8-4A83-94BD-D98F8FFEA3F2}" type="slidenum">
              <a:rPr lang="zh-TW" altLang="en-US" smtClean="0"/>
              <a:pPr>
                <a:spcBef>
                  <a:spcPct val="0"/>
                </a:spcBef>
              </a:pPr>
              <a:t>13</a:t>
            </a:fld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39252825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A0D209F-95F5-410A-BA5D-7296C03AF193}" type="slidenum">
              <a:rPr lang="zh-TW" altLang="en-US" smtClean="0"/>
              <a:pPr>
                <a:spcBef>
                  <a:spcPct val="0"/>
                </a:spcBef>
              </a:pPr>
              <a:t>15</a:t>
            </a:fld>
            <a:endParaRPr lang="en-US" altLang="zh-TW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10061923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B97886E-C707-45F4-A639-5802EC2DF458}" type="slidenum">
              <a:rPr lang="zh-TW" altLang="en-US" smtClean="0"/>
              <a:pPr>
                <a:spcBef>
                  <a:spcPct val="0"/>
                </a:spcBef>
              </a:pPr>
              <a:t>16</a:t>
            </a:fld>
            <a:endParaRPr lang="en-US" altLang="zh-TW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8517291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EDF9E12-4B5E-4DE1-9941-C09AB700CA0F}" type="slidenum">
              <a:rPr lang="zh-TW" altLang="en-US" smtClean="0"/>
              <a:pPr>
                <a:spcBef>
                  <a:spcPct val="0"/>
                </a:spcBef>
              </a:pPr>
              <a:t>18</a:t>
            </a:fld>
            <a:endParaRPr lang="en-US" altLang="zh-TW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89203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410DADF-D607-41FE-A5B4-BBEAB5ADDBC9}" type="slidenum">
              <a:rPr lang="zh-TW" altLang="en-US" smtClean="0"/>
              <a:pPr>
                <a:spcBef>
                  <a:spcPct val="0"/>
                </a:spcBef>
              </a:pPr>
              <a:t>19</a:t>
            </a:fld>
            <a:endParaRPr lang="en-US" altLang="zh-TW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268158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499928E-C417-4E53-BC24-6434BC04A46F}" type="slidenum">
              <a:rPr lang="zh-TW" altLang="en-US" smtClean="0"/>
              <a:pPr>
                <a:spcBef>
                  <a:spcPct val="0"/>
                </a:spcBef>
              </a:pPr>
              <a:t>20</a:t>
            </a:fld>
            <a:endParaRPr lang="en-US" altLang="zh-TW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08649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67916B7-6393-40E7-85E6-97389F31D54E}" type="slidenum">
              <a:rPr lang="zh-TW" altLang="en-US" smtClean="0"/>
              <a:pPr>
                <a:spcBef>
                  <a:spcPct val="0"/>
                </a:spcBef>
              </a:pPr>
              <a:t>21</a:t>
            </a:fld>
            <a:endParaRPr lang="en-US" altLang="zh-TW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021335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99F8FA7-E0CC-4050-9A39-707F20965DEB}" type="slidenum">
              <a:rPr lang="zh-TW" altLang="en-US" smtClean="0"/>
              <a:pPr>
                <a:spcBef>
                  <a:spcPct val="0"/>
                </a:spcBef>
              </a:pPr>
              <a:t>24</a:t>
            </a:fld>
            <a:endParaRPr lang="en-US" altLang="zh-TW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777668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A6FEE2C-A8B4-4064-BE47-AD1D7804C9DC}" type="slidenum">
              <a:rPr lang="zh-TW" altLang="en-US" smtClean="0"/>
              <a:pPr>
                <a:spcBef>
                  <a:spcPct val="0"/>
                </a:spcBef>
              </a:pPr>
              <a:t>2</a:t>
            </a:fld>
            <a:endParaRPr lang="en-US" altLang="zh-TW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285290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3B6B2F6-8F96-45D1-9DDA-3E83BA546EFF}" type="slidenum">
              <a:rPr lang="zh-TW" altLang="en-US" smtClean="0"/>
              <a:pPr>
                <a:spcBef>
                  <a:spcPct val="0"/>
                </a:spcBef>
              </a:pPr>
              <a:t>25</a:t>
            </a:fld>
            <a:endParaRPr lang="en-US" altLang="zh-TW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272212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E314545-934C-468E-9C2E-59EB3B636C6E}" type="slidenum">
              <a:rPr lang="zh-TW" altLang="en-US" smtClean="0"/>
              <a:pPr>
                <a:spcBef>
                  <a:spcPct val="0"/>
                </a:spcBef>
              </a:pPr>
              <a:t>26</a:t>
            </a:fld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351733735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F9BBEC4-9664-45F6-89E4-18FC8961B38F}" type="slidenum">
              <a:rPr lang="zh-TW" altLang="en-US" smtClean="0"/>
              <a:pPr>
                <a:spcBef>
                  <a:spcPct val="0"/>
                </a:spcBef>
              </a:pPr>
              <a:t>28</a:t>
            </a:fld>
            <a:endParaRPr lang="en-US" altLang="zh-TW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20776176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FCB308B-682E-4C84-A65D-9E2355741086}" type="slidenum">
              <a:rPr lang="zh-TW" altLang="en-US" smtClean="0"/>
              <a:pPr>
                <a:spcBef>
                  <a:spcPct val="0"/>
                </a:spcBef>
              </a:pPr>
              <a:t>29</a:t>
            </a:fld>
            <a:endParaRPr lang="en-US" altLang="zh-TW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2363396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E048486-9421-40CE-83BD-46153F114287}" type="slidenum">
              <a:rPr lang="zh-TW" altLang="en-US" smtClean="0"/>
              <a:pPr>
                <a:spcBef>
                  <a:spcPct val="0"/>
                </a:spcBef>
              </a:pPr>
              <a:t>30</a:t>
            </a:fld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399292169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53CD373-0B32-4B68-AEB3-6FEB5709F40F}" type="slidenum">
              <a:rPr lang="zh-TW" altLang="en-US" smtClean="0"/>
              <a:pPr>
                <a:spcBef>
                  <a:spcPct val="0"/>
                </a:spcBef>
              </a:pPr>
              <a:t>31</a:t>
            </a:fld>
            <a:endParaRPr lang="en-US" altLang="zh-TW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5493648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5D413BC-EAF0-4519-A5CA-CC1574B2F6B1}" type="slidenum">
              <a:rPr lang="zh-TW" altLang="en-US" smtClean="0"/>
              <a:pPr>
                <a:spcBef>
                  <a:spcPct val="0"/>
                </a:spcBef>
              </a:pPr>
              <a:t>34</a:t>
            </a:fld>
            <a:endParaRPr lang="en-US" altLang="zh-TW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9256206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A7DC2EC-D757-4B1E-8BCB-58E4D5EF27E5}" type="slidenum">
              <a:rPr lang="zh-TW" altLang="en-US" smtClean="0"/>
              <a:pPr>
                <a:spcBef>
                  <a:spcPct val="0"/>
                </a:spcBef>
              </a:pPr>
              <a:t>35</a:t>
            </a:fld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325133595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51C8EDE-2E8D-40C0-88EE-D0A3D56AC5A0}" type="slidenum">
              <a:rPr lang="zh-TW" altLang="en-US" smtClean="0"/>
              <a:pPr>
                <a:spcBef>
                  <a:spcPct val="0"/>
                </a:spcBef>
              </a:pPr>
              <a:t>36</a:t>
            </a:fld>
            <a:endParaRPr lang="en-US" altLang="zh-TW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6347188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C9DEF71-76FB-4658-81C4-EA2927F2D659}" type="slidenum">
              <a:rPr lang="zh-TW" altLang="en-US" smtClean="0"/>
              <a:pPr>
                <a:spcBef>
                  <a:spcPct val="0"/>
                </a:spcBef>
              </a:pPr>
              <a:t>39</a:t>
            </a:fld>
            <a:endParaRPr lang="en-US" altLang="zh-TW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268625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DCE4E75-03A9-4143-9C8F-5785F652F2C7}" type="slidenum">
              <a:rPr lang="zh-TW" altLang="en-US" smtClean="0"/>
              <a:pPr>
                <a:spcBef>
                  <a:spcPct val="0"/>
                </a:spcBef>
              </a:pPr>
              <a:t>3</a:t>
            </a:fld>
            <a:endParaRPr lang="en-US" altLang="zh-TW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87984837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E4F5DC5-9BA0-4FDF-980C-DC0F2C161278}" type="slidenum">
              <a:rPr lang="zh-TW" altLang="en-US" smtClean="0"/>
              <a:pPr>
                <a:spcBef>
                  <a:spcPct val="0"/>
                </a:spcBef>
              </a:pPr>
              <a:t>40</a:t>
            </a:fld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199734725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EB8DB4F-A201-4CAE-B756-668F6DF0AE30}" type="slidenum">
              <a:rPr lang="zh-TW" altLang="en-US" smtClean="0"/>
              <a:pPr>
                <a:spcBef>
                  <a:spcPct val="0"/>
                </a:spcBef>
              </a:pPr>
              <a:t>41</a:t>
            </a:fld>
            <a:endParaRPr lang="en-US" altLang="zh-TW" smtClean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3863018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833A7AF-522F-4CE8-BF2A-6D40846053BD}" type="slidenum">
              <a:rPr lang="zh-TW" altLang="en-US" smtClean="0"/>
              <a:pPr>
                <a:spcBef>
                  <a:spcPct val="0"/>
                </a:spcBef>
              </a:pPr>
              <a:t>43</a:t>
            </a:fld>
            <a:endParaRPr lang="en-US" altLang="zh-TW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5831510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191F06A-7018-42C6-BC9D-E06333943877}" type="slidenum">
              <a:rPr lang="zh-TW" altLang="en-US" smtClean="0"/>
              <a:pPr>
                <a:spcBef>
                  <a:spcPct val="0"/>
                </a:spcBef>
              </a:pPr>
              <a:t>44</a:t>
            </a:fld>
            <a:endParaRPr lang="en-US" altLang="zh-TW" smtClean="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2140195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9FD8FB7-9DE6-4BB9-B188-774E677AB1F4}" type="slidenum">
              <a:rPr lang="zh-TW" altLang="en-US" smtClean="0"/>
              <a:pPr>
                <a:spcBef>
                  <a:spcPct val="0"/>
                </a:spcBef>
              </a:pPr>
              <a:t>47</a:t>
            </a:fld>
            <a:endParaRPr lang="en-US" altLang="zh-TW" smtClean="0"/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7484528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668A7BA-0602-408E-AE41-190388A1C498}" type="slidenum">
              <a:rPr lang="zh-TW" altLang="en-US" smtClean="0"/>
              <a:pPr>
                <a:spcBef>
                  <a:spcPct val="0"/>
                </a:spcBef>
              </a:pPr>
              <a:t>48</a:t>
            </a:fld>
            <a:endParaRPr lang="en-US" altLang="zh-TW" smtClean="0"/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7093044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C69FD0A-5BE6-4BAE-85FC-7AE138197C8F}" type="slidenum">
              <a:rPr lang="zh-TW" altLang="en-US" smtClean="0"/>
              <a:pPr>
                <a:spcBef>
                  <a:spcPct val="0"/>
                </a:spcBef>
              </a:pPr>
              <a:t>49</a:t>
            </a:fld>
            <a:endParaRPr lang="en-US" altLang="zh-TW" smtClean="0"/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3046940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2C98226-179E-4A61-AD4E-68D760874118}" type="slidenum">
              <a:rPr lang="zh-TW" altLang="en-US" smtClean="0"/>
              <a:pPr>
                <a:spcBef>
                  <a:spcPct val="0"/>
                </a:spcBef>
              </a:pPr>
              <a:t>50</a:t>
            </a:fld>
            <a:endParaRPr lang="en-US" altLang="zh-TW" smtClean="0"/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7129774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228DC2F-3B67-4A06-96A1-E1BE02BD5966}" type="slidenum">
              <a:rPr lang="zh-TW" altLang="en-US" smtClean="0"/>
              <a:pPr>
                <a:spcBef>
                  <a:spcPct val="0"/>
                </a:spcBef>
              </a:pPr>
              <a:t>51</a:t>
            </a:fld>
            <a:endParaRPr lang="en-US" altLang="zh-TW" smtClean="0"/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92014514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7F30012-E1B0-4ACD-A316-4004841C3C44}" type="slidenum">
              <a:rPr lang="zh-TW" altLang="en-US" smtClean="0"/>
              <a:pPr>
                <a:spcBef>
                  <a:spcPct val="0"/>
                </a:spcBef>
              </a:pPr>
              <a:t>52</a:t>
            </a:fld>
            <a:endParaRPr lang="en-US" altLang="zh-TW" smtClean="0"/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88299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B72BD92-0867-4BF3-A5A3-813E0724B341}" type="slidenum">
              <a:rPr lang="zh-TW" altLang="en-US" smtClean="0"/>
              <a:pPr>
                <a:spcBef>
                  <a:spcPct val="0"/>
                </a:spcBef>
              </a:pPr>
              <a:t>4</a:t>
            </a:fld>
            <a:endParaRPr lang="en-US" altLang="zh-TW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9461799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A94B2E9-BC4D-4199-8E0C-93F6D4F7C697}" type="slidenum">
              <a:rPr lang="zh-TW" altLang="en-US" smtClean="0"/>
              <a:pPr>
                <a:spcBef>
                  <a:spcPct val="0"/>
                </a:spcBef>
              </a:pPr>
              <a:t>53</a:t>
            </a:fld>
            <a:endParaRPr lang="en-US" altLang="zh-TW" smtClean="0"/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7051448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A453B30-D1A2-4EF4-A5F1-037928DFA82B}" type="slidenum">
              <a:rPr lang="zh-TW" altLang="en-US" smtClean="0"/>
              <a:pPr>
                <a:spcBef>
                  <a:spcPct val="0"/>
                </a:spcBef>
              </a:pPr>
              <a:t>54</a:t>
            </a:fld>
            <a:endParaRPr lang="en-US" altLang="zh-TW" smtClean="0"/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4747932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1DD0702-1E8D-4DC4-8B37-3684D8DDC890}" type="slidenum">
              <a:rPr lang="zh-TW" altLang="en-US" smtClean="0"/>
              <a:pPr>
                <a:spcBef>
                  <a:spcPct val="0"/>
                </a:spcBef>
              </a:pPr>
              <a:t>55</a:t>
            </a:fld>
            <a:endParaRPr lang="en-US" altLang="zh-TW" smtClean="0"/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5324232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60ADD8C-9D88-4C07-AFB3-5C7A6DD735CB}" type="slidenum">
              <a:rPr lang="zh-TW" altLang="en-US" smtClean="0"/>
              <a:pPr>
                <a:spcBef>
                  <a:spcPct val="0"/>
                </a:spcBef>
              </a:pPr>
              <a:t>56</a:t>
            </a:fld>
            <a:endParaRPr lang="en-US" altLang="zh-TW" smtClean="0"/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5308291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541E8C2-9138-4457-A8ED-9EA1BB51BD19}" type="slidenum">
              <a:rPr lang="zh-TW" altLang="en-US" smtClean="0"/>
              <a:pPr>
                <a:spcBef>
                  <a:spcPct val="0"/>
                </a:spcBef>
              </a:pPr>
              <a:t>57</a:t>
            </a:fld>
            <a:endParaRPr lang="en-US" altLang="zh-TW" smtClean="0"/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64083523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D2DC1CD-DF07-4861-8E95-8A388A80C438}" type="slidenum">
              <a:rPr lang="zh-TW" altLang="en-US" smtClean="0"/>
              <a:pPr>
                <a:spcBef>
                  <a:spcPct val="0"/>
                </a:spcBef>
              </a:pPr>
              <a:t>58</a:t>
            </a:fld>
            <a:endParaRPr lang="en-US" altLang="zh-TW" smtClean="0"/>
          </a:p>
        </p:txBody>
      </p:sp>
      <p:sp>
        <p:nvSpPr>
          <p:cNvPr id="148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39839094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05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50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200F791-6D5F-40D9-8AFE-8614D3B4A352}" type="slidenum">
              <a:rPr lang="zh-TW" altLang="en-US" smtClean="0"/>
              <a:pPr>
                <a:spcBef>
                  <a:spcPct val="0"/>
                </a:spcBef>
              </a:pPr>
              <a:t>59</a:t>
            </a:fld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10696027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638ADCA-D924-482B-82F5-C8D181BC969E}" type="slidenum">
              <a:rPr lang="zh-TW" altLang="en-US" smtClean="0"/>
              <a:pPr>
                <a:spcBef>
                  <a:spcPct val="0"/>
                </a:spcBef>
              </a:pPr>
              <a:t>5</a:t>
            </a:fld>
            <a:endParaRPr lang="en-US" altLang="zh-TW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140602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EFDD100-D5B6-4EB7-A557-C85C038D7D92}" type="slidenum">
              <a:rPr lang="zh-TW" altLang="en-US" smtClean="0"/>
              <a:pPr>
                <a:spcBef>
                  <a:spcPct val="0"/>
                </a:spcBef>
              </a:pPr>
              <a:t>6</a:t>
            </a:fld>
            <a:endParaRPr lang="en-US" altLang="zh-TW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35185951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0CCFF12-1B9C-4A3E-BE4A-9255456483BC}" type="slidenum">
              <a:rPr lang="zh-TW" altLang="en-US" smtClean="0"/>
              <a:pPr>
                <a:spcBef>
                  <a:spcPct val="0"/>
                </a:spcBef>
              </a:pPr>
              <a:t>7</a:t>
            </a:fld>
            <a:endParaRPr lang="en-US" altLang="zh-TW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34654862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9B2F150-C4BD-4EFD-8B2F-6EC7CF90E142}" type="slidenum">
              <a:rPr lang="zh-TW" altLang="en-US" smtClean="0"/>
              <a:pPr>
                <a:spcBef>
                  <a:spcPct val="0"/>
                </a:spcBef>
              </a:pPr>
              <a:t>8</a:t>
            </a:fld>
            <a:endParaRPr lang="en-US" altLang="zh-TW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592225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23B0BD6-EA25-451F-84BB-F319892ACF3D}" type="slidenum">
              <a:rPr lang="zh-TW" altLang="en-US" smtClean="0"/>
              <a:pPr>
                <a:spcBef>
                  <a:spcPct val="0"/>
                </a:spcBef>
              </a:pPr>
              <a:t>9</a:t>
            </a:fld>
            <a:endParaRPr lang="en-US" altLang="zh-TW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37594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5" name="Straight Connector 8"/>
          <p:cNvCxnSpPr/>
          <p:nvPr/>
        </p:nvCxnSpPr>
        <p:spPr>
          <a:xfrm>
            <a:off x="906463" y="4343400"/>
            <a:ext cx="740568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9"/>
          <p:cNvSpPr/>
          <p:nvPr/>
        </p:nvSpPr>
        <p:spPr>
          <a:xfrm>
            <a:off x="0" y="6334125"/>
            <a:ext cx="9144000" cy="666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/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74CAC-C17E-48A6-9DBC-7F329D87126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59945016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24002C-2121-4087-9C1B-10C5DFFCA28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99447053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/>
          <p:cNvSpPr/>
          <p:nvPr/>
        </p:nvSpPr>
        <p:spPr>
          <a:xfrm>
            <a:off x="0" y="6334125"/>
            <a:ext cx="9144000" cy="6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01DF8-DBC5-48C3-88D2-89D956C4212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14683622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78C009-A94B-4B89-AEDA-D949EB60D2F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03178842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5" name="Straight Connector 8"/>
          <p:cNvCxnSpPr/>
          <p:nvPr/>
        </p:nvCxnSpPr>
        <p:spPr>
          <a:xfrm>
            <a:off x="906463" y="4343400"/>
            <a:ext cx="740568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9"/>
          <p:cNvSpPr/>
          <p:nvPr/>
        </p:nvSpPr>
        <p:spPr>
          <a:xfrm>
            <a:off x="0" y="6334125"/>
            <a:ext cx="9144000" cy="666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Ctr="0"/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BD19B-0BCA-4202-A71C-78607FBF703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42156302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46196F-4C03-4E36-B73B-71A9E706A05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0227304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5F008C-9750-4869-A215-826E4178343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309046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F52926-B53E-43A5-A5DF-5055228ED4A5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69347510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Rectangle 5"/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AB200-C4A2-47C2-9B1F-08720032D3C6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14607253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0"/>
            <a:ext cx="3038475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8"/>
          <p:cNvSpPr/>
          <p:nvPr/>
        </p:nvSpPr>
        <p:spPr>
          <a:xfrm>
            <a:off x="3030538" y="0"/>
            <a:ext cx="47625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/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349250" y="6459538"/>
            <a:ext cx="1963738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538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5FCC732-15DB-4A5C-8711-3EBEE5F32FDC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6210421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4953000"/>
            <a:ext cx="9142413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8"/>
          <p:cNvSpPr/>
          <p:nvPr/>
        </p:nvSpPr>
        <p:spPr>
          <a:xfrm>
            <a:off x="0" y="4914900"/>
            <a:ext cx="9142413" cy="6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9897F-922A-4B4A-9473-AD29C72B42B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14538887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125"/>
            <a:ext cx="9144000" cy="666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325" y="287338"/>
            <a:ext cx="7543800" cy="14493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22325" y="1846263"/>
            <a:ext cx="7543800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325" y="6459538"/>
            <a:ext cx="185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5425" y="6459538"/>
            <a:ext cx="3616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4738" y="6459538"/>
            <a:ext cx="984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14507D1-1F56-4653-B022-E2805E242C7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350" y="1738313"/>
            <a:ext cx="747553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889" r:id="rId2"/>
    <p:sldLayoutId id="2147483895" r:id="rId3"/>
    <p:sldLayoutId id="2147483890" r:id="rId4"/>
    <p:sldLayoutId id="2147483891" r:id="rId5"/>
    <p:sldLayoutId id="2147483892" r:id="rId6"/>
    <p:sldLayoutId id="2147483896" r:id="rId7"/>
    <p:sldLayoutId id="2147483897" r:id="rId8"/>
    <p:sldLayoutId id="2147483898" r:id="rId9"/>
    <p:sldLayoutId id="2147483893" r:id="rId10"/>
    <p:sldLayoutId id="2147483899" r:id="rId11"/>
  </p:sldLayoutIdLst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 kern="1200" spc="-50">
          <a:solidFill>
            <a:srgbClr val="40404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9pPr>
    </p:titleStyle>
    <p:bodyStyle>
      <a:lvl1pPr marL="90488" indent="-90488" algn="l" rtl="0" eaLnBrk="0" fontAlgn="base" hangingPunct="0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rgbClr val="404040"/>
          </a:solidFill>
          <a:latin typeface="+mn-lt"/>
          <a:ea typeface="+mn-ea"/>
          <a:cs typeface="+mn-cs"/>
        </a:defRPr>
      </a:lvl1pPr>
      <a:lvl2pPr marL="38258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kern="1200">
          <a:solidFill>
            <a:srgbClr val="404040"/>
          </a:solidFill>
          <a:latin typeface="+mn-lt"/>
          <a:ea typeface="+mn-ea"/>
          <a:cs typeface="+mn-cs"/>
        </a:defRPr>
      </a:lvl2pPr>
      <a:lvl3pPr marL="56673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749300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4pPr>
      <a:lvl5pPr marL="9318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hyperlink" Target="Kong%20Zi%20life.flv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wmf"/><Relationship Id="rId5" Type="http://schemas.openxmlformats.org/officeDocument/2006/relationships/image" Target="../media/image31.wmf"/><Relationship Id="rId4" Type="http://schemas.openxmlformats.org/officeDocument/2006/relationships/image" Target="../media/image30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alloween_History.flv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wmf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8.jpeg"/><Relationship Id="rId2" Type="http://schemas.openxmlformats.org/officeDocument/2006/relationships/audio" Target="file:///C:\Users\ZHX\Documents\MyDocuments\&#20013;&#25991;\MEIZHOUCHINESE5\&#21508;&#35838;&#24405;&#38899;&#36164;&#26009;\lesson3\5-3-1%20&#20869;.m4a" TargetMode="External"/><Relationship Id="rId1" Type="http://schemas.microsoft.com/office/2007/relationships/media" Target="file:///C:\Users\ZHX\Documents\MyDocuments\&#20013;&#25991;\MEIZHOUCHINESE5\&#21508;&#35838;&#24405;&#38899;&#36164;&#26009;\lesson3\5-3-1%20&#20869;.m4a" TargetMode="Externa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notesSlide" Target="../notesSlides/notesSlide2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gi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r_bean_get_his_clothes_robbed.flv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gi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6.png"/><Relationship Id="rId4" Type="http://schemas.openxmlformats.org/officeDocument/2006/relationships/image" Target="../media/image65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gif"/><Relationship Id="rId2" Type="http://schemas.openxmlformats.org/officeDocument/2006/relationships/image" Target="../media/image69.gi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gif"/><Relationship Id="rId2" Type="http://schemas.openxmlformats.org/officeDocument/2006/relationships/image" Target="../media/image76.gif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png"/><Relationship Id="rId5" Type="http://schemas.openxmlformats.org/officeDocument/2006/relationships/image" Target="../media/image79.jpeg"/><Relationship Id="rId4" Type="http://schemas.openxmlformats.org/officeDocument/2006/relationships/hyperlink" Target="The_Funniest_Dog_Costumes_for_Halloween_-_Your_Pet_News.flv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2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gif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wmf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gif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1"/>
          <p:cNvSpPr txBox="1">
            <a:spLocks noChangeArrowheads="1"/>
          </p:cNvSpPr>
          <p:nvPr/>
        </p:nvSpPr>
        <p:spPr bwMode="auto">
          <a:xfrm>
            <a:off x="757238" y="90488"/>
            <a:ext cx="48307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zh-TW" altLang="en-US">
                <a:solidFill>
                  <a:srgbClr val="FF0000"/>
                </a:solidFill>
              </a:rPr>
              <a:t>萬聖節你扮過什麼</a:t>
            </a:r>
            <a:r>
              <a:rPr lang="en-US" altLang="zh-TW">
                <a:solidFill>
                  <a:srgbClr val="FF0000"/>
                </a:solidFill>
              </a:rPr>
              <a:t>?</a:t>
            </a:r>
            <a:r>
              <a:rPr lang="zh-TW" altLang="en-US">
                <a:solidFill>
                  <a:srgbClr val="FF0000"/>
                </a:solidFill>
              </a:rPr>
              <a:t>今年你要打扮成什麼</a:t>
            </a:r>
            <a:r>
              <a:rPr lang="en-US" altLang="zh-TW">
                <a:solidFill>
                  <a:srgbClr val="FF0000"/>
                </a:solidFill>
              </a:rPr>
              <a:t>?</a:t>
            </a:r>
          </a:p>
          <a:p>
            <a:pPr eaLnBrk="1" hangingPunct="1"/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13315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6690984-AE3E-40B8-BB5F-2A82049F5D8D}" type="slidenum">
              <a:rPr lang="zh-TW" altLang="en-US" sz="1400" smtClean="0"/>
              <a:pPr/>
              <a:t>1</a:t>
            </a:fld>
            <a:endParaRPr lang="en-US" altLang="zh-TW" sz="1400" smtClean="0"/>
          </a:p>
        </p:txBody>
      </p:sp>
      <p:pic>
        <p:nvPicPr>
          <p:cNvPr id="13316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8" y="950913"/>
            <a:ext cx="7226300" cy="4818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313" y="0"/>
            <a:ext cx="9074151" cy="301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771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C66486E-E90B-45C3-B936-AA222F0F180D}" type="slidenum">
              <a:rPr lang="zh-TW" altLang="en-US" sz="1400" smtClean="0">
                <a:cs typeface="Arial" panose="020B0604020202020204" pitchFamily="34" charset="0"/>
              </a:rPr>
              <a:pPr/>
              <a:t>10</a:t>
            </a:fld>
            <a:endParaRPr lang="en-US" altLang="zh-TW" sz="1400" smtClean="0">
              <a:cs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85800" y="3340100"/>
            <a:ext cx="7231063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3200" u="none" dirty="0">
                <a:solidFill>
                  <a:srgbClr val="0070C0"/>
                </a:solidFill>
              </a:rPr>
              <a:t>万   </a:t>
            </a:r>
            <a:r>
              <a:rPr lang="en-US" altLang="zh-CN" sz="3200" u="none" dirty="0">
                <a:solidFill>
                  <a:srgbClr val="0070C0"/>
                </a:solidFill>
              </a:rPr>
              <a:t>ten thousand        </a:t>
            </a:r>
            <a:r>
              <a:rPr lang="en-US" altLang="zh-CN" sz="3200" u="none" spc="250" dirty="0">
                <a:solidFill>
                  <a:srgbClr val="0070C0"/>
                </a:solidFill>
              </a:rPr>
              <a:t>1  0  0, 0  0  0</a:t>
            </a:r>
            <a:endParaRPr lang="en-US" sz="3200" u="none" spc="250" dirty="0">
              <a:solidFill>
                <a:srgbClr val="0070C0"/>
              </a:solidFill>
            </a:endParaRPr>
          </a:p>
        </p:txBody>
      </p:sp>
      <p:sp>
        <p:nvSpPr>
          <p:cNvPr id="32773" name="文本框 2"/>
          <p:cNvSpPr txBox="1">
            <a:spLocks noChangeArrowheads="1"/>
          </p:cNvSpPr>
          <p:nvPr/>
        </p:nvSpPr>
        <p:spPr bwMode="auto">
          <a:xfrm>
            <a:off x="4300538" y="3760788"/>
            <a:ext cx="387191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en-US" sz="2800" u="none">
                <a:solidFill>
                  <a:srgbClr val="0070C0"/>
                </a:solidFill>
              </a:rPr>
              <a:t>十万  万 千   百  十 个</a:t>
            </a:r>
            <a:endParaRPr lang="en-US" altLang="en-US" sz="2800" u="none">
              <a:solidFill>
                <a:srgbClr val="0070C0"/>
              </a:solidFill>
            </a:endParaRPr>
          </a:p>
        </p:txBody>
      </p:sp>
      <p:sp>
        <p:nvSpPr>
          <p:cNvPr id="32774" name="文本框 3"/>
          <p:cNvSpPr txBox="1">
            <a:spLocks noChangeArrowheads="1"/>
          </p:cNvSpPr>
          <p:nvPr/>
        </p:nvSpPr>
        <p:spPr bwMode="auto">
          <a:xfrm>
            <a:off x="285750" y="4956175"/>
            <a:ext cx="87010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en-US" sz="2400" u="none">
                <a:solidFill>
                  <a:srgbClr val="0070C0"/>
                </a:solidFill>
              </a:rPr>
              <a:t>数字念法</a:t>
            </a:r>
            <a:r>
              <a:rPr lang="en-US" altLang="zh-CN" sz="2400" u="none">
                <a:solidFill>
                  <a:srgbClr val="0070C0"/>
                </a:solidFill>
              </a:rPr>
              <a:t>:   123,456.78          </a:t>
            </a:r>
            <a:r>
              <a:rPr lang="zh-CN" altLang="en-US" sz="2400" u="none">
                <a:solidFill>
                  <a:srgbClr val="0070C0"/>
                </a:solidFill>
              </a:rPr>
              <a:t>十二万三千四百五十六点七八</a:t>
            </a:r>
            <a:endParaRPr lang="en-US" altLang="zh-CN" sz="2400" u="none">
              <a:solidFill>
                <a:srgbClr val="0070C0"/>
              </a:solidFill>
            </a:endParaRPr>
          </a:p>
          <a:p>
            <a:endParaRPr lang="en-US" altLang="zh-CN" sz="2400" u="none">
              <a:solidFill>
                <a:srgbClr val="0070C0"/>
              </a:solidFill>
            </a:endParaRPr>
          </a:p>
          <a:p>
            <a:r>
              <a:rPr lang="zh-CN" altLang="en-US" sz="2400" u="none">
                <a:solidFill>
                  <a:srgbClr val="0070C0"/>
                </a:solidFill>
              </a:rPr>
              <a:t>钱的念法：</a:t>
            </a:r>
            <a:r>
              <a:rPr lang="en-US" altLang="zh-CN" sz="2400" u="none">
                <a:solidFill>
                  <a:srgbClr val="0070C0"/>
                </a:solidFill>
              </a:rPr>
              <a:t>$123</a:t>
            </a:r>
            <a:r>
              <a:rPr lang="zh-CN" altLang="en-US" sz="2400" u="none">
                <a:solidFill>
                  <a:srgbClr val="0070C0"/>
                </a:solidFill>
              </a:rPr>
              <a:t>，</a:t>
            </a:r>
            <a:r>
              <a:rPr lang="en-US" altLang="zh-CN" sz="2400" u="none">
                <a:solidFill>
                  <a:srgbClr val="0070C0"/>
                </a:solidFill>
              </a:rPr>
              <a:t>456.78     </a:t>
            </a:r>
            <a:r>
              <a:rPr lang="zh-CN" altLang="en-US" sz="2400" u="none">
                <a:solidFill>
                  <a:srgbClr val="0070C0"/>
                </a:solidFill>
              </a:rPr>
              <a:t>十二万三千四百五十六元七毛八分</a:t>
            </a:r>
            <a:endParaRPr lang="en-US" altLang="en-US" sz="2400" u="none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50000">
              <a:srgbClr val="CCFF99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8" name="Text Box 6"/>
          <p:cNvSpPr txBox="1">
            <a:spLocks noChangeArrowheads="1"/>
          </p:cNvSpPr>
          <p:nvPr/>
        </p:nvSpPr>
        <p:spPr bwMode="auto">
          <a:xfrm>
            <a:off x="0" y="427038"/>
            <a:ext cx="384175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TW" sz="4800" u="none">
                <a:cs typeface="Arial" panose="020B0604020202020204" pitchFamily="34" charset="0"/>
              </a:rPr>
              <a:t>1. </a:t>
            </a:r>
            <a:r>
              <a:rPr lang="zh-TW" altLang="en-US" sz="4800" u="none">
                <a:cs typeface="Arial" panose="020B0604020202020204" pitchFamily="34" charset="0"/>
              </a:rPr>
              <a:t>＄</a:t>
            </a:r>
            <a:r>
              <a:rPr lang="en-US" altLang="zh-TW" sz="4800" u="none">
                <a:cs typeface="Arial" panose="020B0604020202020204" pitchFamily="34" charset="0"/>
              </a:rPr>
              <a:t>1.92→	</a:t>
            </a:r>
            <a:endParaRPr lang="zh-TW" altLang="en-US" sz="4800" u="none">
              <a:cs typeface="Arial" panose="020B0604020202020204" pitchFamily="34" charset="0"/>
            </a:endParaRPr>
          </a:p>
        </p:txBody>
      </p:sp>
      <p:sp>
        <p:nvSpPr>
          <p:cNvPr id="223239" name="Text Box 7"/>
          <p:cNvSpPr txBox="1">
            <a:spLocks noChangeArrowheads="1"/>
          </p:cNvSpPr>
          <p:nvPr/>
        </p:nvSpPr>
        <p:spPr bwMode="auto">
          <a:xfrm>
            <a:off x="3438525" y="363538"/>
            <a:ext cx="3841750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zh-TW" altLang="en-US" sz="4800" u="none">
                <a:solidFill>
                  <a:srgbClr val="FF0000"/>
                </a:solidFill>
                <a:ea typeface="標楷體" panose="03000509000000000000" pitchFamily="65" charset="-120"/>
                <a:cs typeface="Arial" panose="020B0604020202020204" pitchFamily="34" charset="0"/>
              </a:rPr>
              <a:t>一元九毛兩分</a:t>
            </a:r>
          </a:p>
          <a:p>
            <a:pPr eaLnBrk="1" hangingPunct="1"/>
            <a:endParaRPr lang="en-US" altLang="en-US" sz="1800">
              <a:solidFill>
                <a:srgbClr val="FF0000"/>
              </a:solidFill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223240" name="Text Box 8"/>
          <p:cNvSpPr txBox="1">
            <a:spLocks noChangeArrowheads="1"/>
          </p:cNvSpPr>
          <p:nvPr/>
        </p:nvSpPr>
        <p:spPr bwMode="auto">
          <a:xfrm>
            <a:off x="0" y="1392238"/>
            <a:ext cx="384175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TW" sz="4800" u="none">
                <a:cs typeface="Arial" panose="020B0604020202020204" pitchFamily="34" charset="0"/>
              </a:rPr>
              <a:t>2. </a:t>
            </a:r>
            <a:r>
              <a:rPr lang="zh-TW" altLang="en-US" sz="4800" u="none">
                <a:cs typeface="Arial" panose="020B0604020202020204" pitchFamily="34" charset="0"/>
              </a:rPr>
              <a:t>＄</a:t>
            </a:r>
            <a:r>
              <a:rPr lang="en-US" altLang="zh-TW" sz="4800" u="none">
                <a:cs typeface="Arial" panose="020B0604020202020204" pitchFamily="34" charset="0"/>
              </a:rPr>
              <a:t>34.52→	</a:t>
            </a:r>
            <a:endParaRPr lang="zh-TW" altLang="en-US" sz="4800" u="none">
              <a:cs typeface="Arial" panose="020B0604020202020204" pitchFamily="34" charset="0"/>
            </a:endParaRPr>
          </a:p>
        </p:txBody>
      </p:sp>
      <p:sp>
        <p:nvSpPr>
          <p:cNvPr id="223241" name="Text Box 9"/>
          <p:cNvSpPr txBox="1">
            <a:spLocks noChangeArrowheads="1"/>
          </p:cNvSpPr>
          <p:nvPr/>
        </p:nvSpPr>
        <p:spPr bwMode="auto">
          <a:xfrm>
            <a:off x="0" y="2408238"/>
            <a:ext cx="384175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TW" sz="4800" u="none">
                <a:cs typeface="Arial" panose="020B0604020202020204" pitchFamily="34" charset="0"/>
              </a:rPr>
              <a:t>3. </a:t>
            </a:r>
            <a:r>
              <a:rPr lang="zh-TW" altLang="en-US" sz="4800" u="none">
                <a:cs typeface="Arial" panose="020B0604020202020204" pitchFamily="34" charset="0"/>
              </a:rPr>
              <a:t>＄</a:t>
            </a:r>
            <a:r>
              <a:rPr lang="en-US" altLang="zh-TW" sz="4800" u="none">
                <a:cs typeface="Arial" panose="020B0604020202020204" pitchFamily="34" charset="0"/>
              </a:rPr>
              <a:t>27.07→	</a:t>
            </a:r>
            <a:endParaRPr lang="zh-TW" altLang="en-US" sz="4800" u="none">
              <a:cs typeface="Arial" panose="020B0604020202020204" pitchFamily="34" charset="0"/>
            </a:endParaRPr>
          </a:p>
        </p:txBody>
      </p:sp>
      <p:sp>
        <p:nvSpPr>
          <p:cNvPr id="223242" name="Text Box 10"/>
          <p:cNvSpPr txBox="1">
            <a:spLocks noChangeArrowheads="1"/>
          </p:cNvSpPr>
          <p:nvPr/>
        </p:nvSpPr>
        <p:spPr bwMode="auto">
          <a:xfrm>
            <a:off x="0" y="3487738"/>
            <a:ext cx="384175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TW" sz="4800" u="none">
                <a:cs typeface="Arial" panose="020B0604020202020204" pitchFamily="34" charset="0"/>
              </a:rPr>
              <a:t>4. </a:t>
            </a:r>
            <a:r>
              <a:rPr lang="zh-TW" altLang="en-US" sz="4000" u="none">
                <a:cs typeface="Arial" panose="020B0604020202020204" pitchFamily="34" charset="0"/>
              </a:rPr>
              <a:t>＄</a:t>
            </a:r>
            <a:r>
              <a:rPr lang="en-US" altLang="zh-TW" sz="4000" u="none">
                <a:cs typeface="Arial" panose="020B0604020202020204" pitchFamily="34" charset="0"/>
              </a:rPr>
              <a:t>789.34</a:t>
            </a:r>
            <a:r>
              <a:rPr lang="en-US" altLang="zh-TW" sz="4800" u="none">
                <a:cs typeface="Arial" panose="020B0604020202020204" pitchFamily="34" charset="0"/>
              </a:rPr>
              <a:t>→	</a:t>
            </a:r>
            <a:endParaRPr lang="zh-TW" altLang="en-US" sz="4800" u="none">
              <a:cs typeface="Arial" panose="020B0604020202020204" pitchFamily="34" charset="0"/>
            </a:endParaRPr>
          </a:p>
        </p:txBody>
      </p:sp>
      <p:sp>
        <p:nvSpPr>
          <p:cNvPr id="223243" name="Text Box 11"/>
          <p:cNvSpPr txBox="1">
            <a:spLocks noChangeArrowheads="1"/>
          </p:cNvSpPr>
          <p:nvPr/>
        </p:nvSpPr>
        <p:spPr bwMode="auto">
          <a:xfrm>
            <a:off x="0" y="4491038"/>
            <a:ext cx="480131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TW" sz="4800" u="none" dirty="0">
                <a:cs typeface="Arial" panose="020B0604020202020204" pitchFamily="34" charset="0"/>
              </a:rPr>
              <a:t>5. </a:t>
            </a:r>
            <a:r>
              <a:rPr lang="zh-TW" altLang="en-US" sz="4000" u="none" dirty="0">
                <a:cs typeface="Arial" panose="020B0604020202020204" pitchFamily="34" charset="0"/>
              </a:rPr>
              <a:t>＄</a:t>
            </a:r>
            <a:r>
              <a:rPr lang="en-US" altLang="zh-TW" sz="4000" u="none" dirty="0" smtClean="0">
                <a:cs typeface="Arial" panose="020B0604020202020204" pitchFamily="34" charset="0"/>
              </a:rPr>
              <a:t>1,238.70</a:t>
            </a:r>
            <a:r>
              <a:rPr lang="en-US" altLang="zh-TW" sz="4800" u="none" dirty="0" smtClean="0">
                <a:cs typeface="Arial" panose="020B0604020202020204" pitchFamily="34" charset="0"/>
              </a:rPr>
              <a:t>→</a:t>
            </a:r>
            <a:r>
              <a:rPr lang="en-US" altLang="zh-TW" sz="4800" u="none" dirty="0">
                <a:cs typeface="Arial" panose="020B0604020202020204" pitchFamily="34" charset="0"/>
              </a:rPr>
              <a:t>	</a:t>
            </a:r>
            <a:endParaRPr lang="zh-TW" altLang="en-US" sz="4800" u="none" dirty="0">
              <a:cs typeface="Arial" panose="020B0604020202020204" pitchFamily="34" charset="0"/>
            </a:endParaRPr>
          </a:p>
        </p:txBody>
      </p:sp>
      <p:sp>
        <p:nvSpPr>
          <p:cNvPr id="223244" name="Text Box 12"/>
          <p:cNvSpPr txBox="1">
            <a:spLocks noChangeArrowheads="1"/>
          </p:cNvSpPr>
          <p:nvPr/>
        </p:nvSpPr>
        <p:spPr bwMode="auto">
          <a:xfrm>
            <a:off x="0" y="5468938"/>
            <a:ext cx="4181475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TW" sz="4000" u="none">
                <a:cs typeface="Arial" panose="020B0604020202020204" pitchFamily="34" charset="0"/>
              </a:rPr>
              <a:t>6.</a:t>
            </a:r>
            <a:r>
              <a:rPr lang="en-US" altLang="zh-TW" sz="4800" u="none">
                <a:cs typeface="Arial" panose="020B0604020202020204" pitchFamily="34" charset="0"/>
              </a:rPr>
              <a:t> </a:t>
            </a:r>
            <a:r>
              <a:rPr lang="zh-TW" altLang="en-US" sz="4000" u="none">
                <a:cs typeface="Arial" panose="020B0604020202020204" pitchFamily="34" charset="0"/>
              </a:rPr>
              <a:t>＄</a:t>
            </a:r>
            <a:r>
              <a:rPr lang="en-US" altLang="zh-TW" sz="3600" u="none">
                <a:cs typeface="Arial" panose="020B0604020202020204" pitchFamily="34" charset="0"/>
              </a:rPr>
              <a:t>469,721.05</a:t>
            </a:r>
            <a:r>
              <a:rPr lang="en-US" altLang="zh-TW" sz="4800" u="none">
                <a:cs typeface="Arial" panose="020B0604020202020204" pitchFamily="34" charset="0"/>
              </a:rPr>
              <a:t>→</a:t>
            </a:r>
            <a:endParaRPr lang="zh-TW" altLang="en-US" sz="4800" u="none">
              <a:cs typeface="Arial" panose="020B0604020202020204" pitchFamily="34" charset="0"/>
            </a:endParaRPr>
          </a:p>
        </p:txBody>
      </p:sp>
      <p:sp>
        <p:nvSpPr>
          <p:cNvPr id="223245" name="Text Box 13"/>
          <p:cNvSpPr txBox="1">
            <a:spLocks noChangeArrowheads="1"/>
          </p:cNvSpPr>
          <p:nvPr/>
        </p:nvSpPr>
        <p:spPr bwMode="auto">
          <a:xfrm>
            <a:off x="3562350" y="1341438"/>
            <a:ext cx="5060950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zh-TW" altLang="en-US" sz="4800" u="none">
                <a:solidFill>
                  <a:srgbClr val="FF0000"/>
                </a:solidFill>
                <a:ea typeface="標楷體" panose="03000509000000000000" pitchFamily="65" charset="-120"/>
                <a:cs typeface="Arial" panose="020B0604020202020204" pitchFamily="34" charset="0"/>
              </a:rPr>
              <a:t>三十四元五毛兩分</a:t>
            </a:r>
          </a:p>
          <a:p>
            <a:pPr eaLnBrk="1" hangingPunct="1"/>
            <a:endParaRPr lang="en-US" altLang="en-US" sz="1800">
              <a:solidFill>
                <a:srgbClr val="FF0000"/>
              </a:solidFill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223246" name="Text Box 14"/>
          <p:cNvSpPr txBox="1">
            <a:spLocks noChangeArrowheads="1"/>
          </p:cNvSpPr>
          <p:nvPr/>
        </p:nvSpPr>
        <p:spPr bwMode="auto">
          <a:xfrm>
            <a:off x="3717925" y="2370138"/>
            <a:ext cx="3841750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zh-TW" altLang="en-US" sz="4800" u="none">
                <a:solidFill>
                  <a:srgbClr val="FF0000"/>
                </a:solidFill>
                <a:ea typeface="標楷體" panose="03000509000000000000" pitchFamily="65" charset="-120"/>
                <a:cs typeface="Arial" panose="020B0604020202020204" pitchFamily="34" charset="0"/>
              </a:rPr>
              <a:t>二十七元七分</a:t>
            </a:r>
          </a:p>
          <a:p>
            <a:pPr eaLnBrk="1" hangingPunct="1"/>
            <a:endParaRPr lang="en-US" altLang="en-US" sz="1800"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223247" name="Text Box 15"/>
          <p:cNvSpPr txBox="1">
            <a:spLocks noChangeArrowheads="1"/>
          </p:cNvSpPr>
          <p:nvPr/>
        </p:nvSpPr>
        <p:spPr bwMode="auto">
          <a:xfrm>
            <a:off x="3397250" y="3563938"/>
            <a:ext cx="62801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zh-TW" altLang="en-US" sz="4400" u="none">
                <a:solidFill>
                  <a:srgbClr val="FF0000"/>
                </a:solidFill>
                <a:ea typeface="標楷體" panose="03000509000000000000" pitchFamily="65" charset="-120"/>
                <a:cs typeface="Arial" panose="020B0604020202020204" pitchFamily="34" charset="0"/>
              </a:rPr>
              <a:t>七百八十九元三毛四分</a:t>
            </a:r>
            <a:endParaRPr lang="en-US" altLang="en-US" sz="4400">
              <a:solidFill>
                <a:srgbClr val="FF0000"/>
              </a:solidFill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223248" name="Text Box 16"/>
          <p:cNvSpPr txBox="1">
            <a:spLocks noChangeArrowheads="1"/>
          </p:cNvSpPr>
          <p:nvPr/>
        </p:nvSpPr>
        <p:spPr bwMode="auto">
          <a:xfrm>
            <a:off x="3756025" y="4564063"/>
            <a:ext cx="53142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zh-TW" altLang="en-US" sz="4000" u="none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一千兩百三十八元</a:t>
            </a:r>
            <a:r>
              <a:rPr lang="zh-TW" altLang="en-US" sz="4000" u="none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七</a:t>
            </a:r>
            <a:r>
              <a:rPr lang="zh-CN" altLang="en-US" sz="4000" u="none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毛</a:t>
            </a:r>
            <a:endParaRPr lang="en-US" altLang="zh-TW" sz="40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223249" name="Text Box 17"/>
          <p:cNvSpPr txBox="1">
            <a:spLocks noChangeArrowheads="1"/>
          </p:cNvSpPr>
          <p:nvPr/>
        </p:nvSpPr>
        <p:spPr bwMode="auto">
          <a:xfrm>
            <a:off x="4111625" y="5392738"/>
            <a:ext cx="3841750" cy="146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zh-TW" altLang="en-US" sz="3600" u="none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四十六萬九千七百</a:t>
            </a:r>
          </a:p>
          <a:p>
            <a:pPr eaLnBrk="1" hangingPunct="1"/>
            <a:r>
              <a:rPr lang="zh-TW" altLang="en-US" sz="3600" u="none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二十一元五分</a:t>
            </a:r>
          </a:p>
          <a:p>
            <a:pPr eaLnBrk="1" hangingPunct="1"/>
            <a:endParaRPr lang="en-US" altLang="en-US" sz="180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34830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F8C2B5D-BC53-4B86-87A8-D8478236A6B5}" type="slidenum">
              <a:rPr lang="zh-TW" altLang="en-US" sz="1400" smtClean="0">
                <a:cs typeface="Arial" panose="020B0604020202020204" pitchFamily="34" charset="0"/>
              </a:rPr>
              <a:pPr/>
              <a:t>11</a:t>
            </a:fld>
            <a:endParaRPr lang="en-US" altLang="zh-TW" sz="1400" smtClean="0"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3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3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3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3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3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3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23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3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23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23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23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23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238" grpId="0"/>
      <p:bldP spid="223239" grpId="0"/>
      <p:bldP spid="223240" grpId="0"/>
      <p:bldP spid="223241" grpId="0"/>
      <p:bldP spid="223242" grpId="0"/>
      <p:bldP spid="223243" grpId="0"/>
      <p:bldP spid="223244" grpId="0"/>
      <p:bldP spid="223245" grpId="0"/>
      <p:bldP spid="223246" grpId="0"/>
      <p:bldP spid="223247" grpId="0"/>
      <p:bldP spid="223248" grpId="0"/>
      <p:bldP spid="22324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FE472D-654E-4352-A7F7-015AC6B6B3F0}" type="slidenum">
              <a:rPr lang="zh-TW" altLang="en-US" smtClean="0"/>
              <a:pPr>
                <a:defRPr/>
              </a:pPr>
              <a:t>12</a:t>
            </a:fld>
            <a:endParaRPr lang="en-US" altLang="zh-TW"/>
          </a:p>
        </p:txBody>
      </p:sp>
      <p:sp>
        <p:nvSpPr>
          <p:cNvPr id="36867" name="矩形 4"/>
          <p:cNvSpPr>
            <a:spLocks noChangeArrowheads="1"/>
          </p:cNvSpPr>
          <p:nvPr/>
        </p:nvSpPr>
        <p:spPr bwMode="auto">
          <a:xfrm>
            <a:off x="633413" y="560388"/>
            <a:ext cx="3467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en-US" sz="3200" u="none">
                <a:solidFill>
                  <a:srgbClr val="0070C0"/>
                </a:solidFill>
              </a:rPr>
              <a:t>我说数字你来写：</a:t>
            </a:r>
            <a:endParaRPr lang="en-US" altLang="en-US" sz="3200" u="none">
              <a:solidFill>
                <a:srgbClr val="0070C0"/>
              </a:solidFill>
            </a:endParaRP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1125538" y="2387600"/>
            <a:ext cx="9540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600" u="none"/>
              <a:t>784</a:t>
            </a: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4946650" y="1792288"/>
            <a:ext cx="24780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u="none"/>
              <a:t>34922</a:t>
            </a: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5149850" y="3648075"/>
            <a:ext cx="17224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600" u="none"/>
              <a:t>983022</a:t>
            </a: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1741488" y="4456113"/>
            <a:ext cx="19812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600" u="none"/>
              <a:t>6325350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5" y="0"/>
            <a:ext cx="8805863" cy="291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E484C11-3717-4363-9046-868FC715351C}" type="slidenum">
              <a:rPr lang="zh-TW" altLang="en-US" sz="1400" smtClean="0">
                <a:cs typeface="Arial" panose="020B0604020202020204" pitchFamily="34" charset="0"/>
              </a:rPr>
              <a:pPr/>
              <a:t>13</a:t>
            </a:fld>
            <a:endParaRPr lang="en-US" altLang="zh-TW" sz="1400" smtClean="0">
              <a:cs typeface="Arial" panose="020B0604020202020204" pitchFamily="34" charset="0"/>
            </a:endParaRPr>
          </a:p>
        </p:txBody>
      </p:sp>
      <p:sp>
        <p:nvSpPr>
          <p:cNvPr id="37892" name="TextBox 1"/>
          <p:cNvSpPr txBox="1">
            <a:spLocks noChangeArrowheads="1"/>
          </p:cNvSpPr>
          <p:nvPr/>
        </p:nvSpPr>
        <p:spPr bwMode="auto">
          <a:xfrm>
            <a:off x="787400" y="6373813"/>
            <a:ext cx="53101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zh-CN" altLang="en-US" sz="2800" u="none">
                <a:solidFill>
                  <a:srgbClr val="0070C0"/>
                </a:solidFill>
                <a:cs typeface="Arial" panose="020B0604020202020204" pitchFamily="34" charset="0"/>
              </a:rPr>
              <a:t>万一造句</a:t>
            </a:r>
            <a:r>
              <a:rPr lang="en-US" altLang="zh-TW" sz="2800" u="none">
                <a:solidFill>
                  <a:srgbClr val="0070C0"/>
                </a:solidFill>
                <a:cs typeface="Arial" panose="020B0604020202020204" pitchFamily="34" charset="0"/>
              </a:rPr>
              <a:t>……….</a:t>
            </a:r>
            <a:r>
              <a:rPr lang="zh-TW" altLang="en-US" sz="2800" u="none">
                <a:solidFill>
                  <a:srgbClr val="0070C0"/>
                </a:solidFill>
                <a:cs typeface="Arial" panose="020B0604020202020204" pitchFamily="34" charset="0"/>
              </a:rPr>
              <a:t>，</a:t>
            </a:r>
            <a:r>
              <a:rPr lang="en-US" altLang="zh-TW" sz="2800" u="none">
                <a:solidFill>
                  <a:srgbClr val="0070C0"/>
                </a:solidFill>
                <a:cs typeface="Arial" panose="020B0604020202020204" pitchFamily="34" charset="0"/>
              </a:rPr>
              <a:t>………………</a:t>
            </a:r>
            <a:endParaRPr lang="en-US" altLang="en-US" sz="2800" u="none">
              <a:solidFill>
                <a:srgbClr val="0070C0"/>
              </a:solidFill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37893" name="文本框 1"/>
          <p:cNvSpPr txBox="1">
            <a:spLocks noChangeArrowheads="1"/>
          </p:cNvSpPr>
          <p:nvPr/>
        </p:nvSpPr>
        <p:spPr bwMode="auto">
          <a:xfrm>
            <a:off x="639763" y="3373438"/>
            <a:ext cx="12096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en-US" sz="4000" u="none">
                <a:solidFill>
                  <a:srgbClr val="0070C0"/>
                </a:solidFill>
              </a:rPr>
              <a:t>万一</a:t>
            </a:r>
            <a:endParaRPr lang="en-US" altLang="en-US" sz="4000" u="none">
              <a:solidFill>
                <a:srgbClr val="0070C0"/>
              </a:solidFill>
            </a:endParaRPr>
          </a:p>
        </p:txBody>
      </p:sp>
      <p:sp>
        <p:nvSpPr>
          <p:cNvPr id="37894" name="文本框 2"/>
          <p:cNvSpPr txBox="1">
            <a:spLocks noChangeArrowheads="1"/>
          </p:cNvSpPr>
          <p:nvPr/>
        </p:nvSpPr>
        <p:spPr bwMode="auto">
          <a:xfrm>
            <a:off x="1617663" y="3875088"/>
            <a:ext cx="7035800" cy="213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3600" u="none">
                <a:solidFill>
                  <a:srgbClr val="0070C0"/>
                </a:solidFill>
              </a:rPr>
              <a:t>明天要游行，万一下雨怎么办？</a:t>
            </a:r>
            <a:endParaRPr lang="en-US" altLang="zh-CN" sz="3600" u="none">
              <a:solidFill>
                <a:srgbClr val="0070C0"/>
              </a:solidFill>
            </a:endParaRPr>
          </a:p>
          <a:p>
            <a:pPr>
              <a:lnSpc>
                <a:spcPct val="200000"/>
              </a:lnSpc>
            </a:pPr>
            <a:r>
              <a:rPr lang="zh-CN" altLang="en-US" sz="3600" u="none">
                <a:solidFill>
                  <a:srgbClr val="0070C0"/>
                </a:solidFill>
              </a:rPr>
              <a:t>万一下雨，那就只好取消了。</a:t>
            </a:r>
            <a:endParaRPr lang="en-US" altLang="en-US" sz="3600" u="none">
              <a:solidFill>
                <a:srgbClr val="0070C0"/>
              </a:solidFill>
            </a:endParaRPr>
          </a:p>
        </p:txBody>
      </p:sp>
      <p:sp>
        <p:nvSpPr>
          <p:cNvPr id="4" name="下箭头 3"/>
          <p:cNvSpPr/>
          <p:nvPr/>
        </p:nvSpPr>
        <p:spPr>
          <a:xfrm rot="16200000">
            <a:off x="933450" y="5273675"/>
            <a:ext cx="377825" cy="5746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下箭头 7"/>
          <p:cNvSpPr/>
          <p:nvPr/>
        </p:nvSpPr>
        <p:spPr>
          <a:xfrm rot="16200000">
            <a:off x="894556" y="4341019"/>
            <a:ext cx="407988" cy="6223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410EE2-0384-4D3C-AC77-438592C9584A}" type="slidenum">
              <a:rPr lang="zh-TW" altLang="en-US" smtClean="0"/>
              <a:pPr>
                <a:defRPr/>
              </a:pPr>
              <a:t>14</a:t>
            </a:fld>
            <a:endParaRPr lang="en-US" altLang="zh-TW"/>
          </a:p>
        </p:txBody>
      </p:sp>
      <p:pic>
        <p:nvPicPr>
          <p:cNvPr id="39939" name="Picture 2" descr="万的繁体字怎么写万的异体字怎么写万的同音同调字_真笔网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309563"/>
            <a:ext cx="4208462" cy="420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0" name="Picture 4" descr="萬》字的笔顺（笔画顺序）动画汉字萬怎么写，萬的规范写法是什么？ - 汉字屋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038" y="2141538"/>
            <a:ext cx="4178300" cy="417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96B91D4-A50F-4517-8662-15DFA68CB4C1}" type="slidenum">
              <a:rPr lang="zh-TW" altLang="en-US" sz="1400" smtClean="0"/>
              <a:pPr/>
              <a:t>15</a:t>
            </a:fld>
            <a:endParaRPr lang="en-US" altLang="zh-TW" sz="1400" smtClean="0"/>
          </a:p>
        </p:txBody>
      </p:sp>
      <p:sp>
        <p:nvSpPr>
          <p:cNvPr id="185346" name="Rectangle 2"/>
          <p:cNvSpPr>
            <a:spLocks noGrp="1" noChangeArrowheads="1"/>
          </p:cNvSpPr>
          <p:nvPr>
            <p:ph sz="half" idx="4294967295"/>
          </p:nvPr>
        </p:nvSpPr>
        <p:spPr>
          <a:xfrm>
            <a:off x="1030288" y="1597025"/>
            <a:ext cx="2547937" cy="20002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zh-TW" altLang="en-US" sz="13000" smtClean="0">
                <a:solidFill>
                  <a:srgbClr val="C00000"/>
                </a:solidFill>
                <a:ea typeface="標楷體" panose="03000509000000000000" pitchFamily="65" charset="-120"/>
              </a:rPr>
              <a:t>聖</a:t>
            </a:r>
          </a:p>
        </p:txBody>
      </p:sp>
      <p:sp>
        <p:nvSpPr>
          <p:cNvPr id="185347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590550" y="4716463"/>
            <a:ext cx="1992313" cy="9874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zh-TW" altLang="en-US" sz="6600" smtClean="0">
                <a:solidFill>
                  <a:srgbClr val="FF0000"/>
                </a:solidFill>
                <a:ea typeface="標楷體" panose="03000509000000000000" pitchFamily="65" charset="-120"/>
              </a:rPr>
              <a:t>耳</a:t>
            </a:r>
            <a:r>
              <a:rPr lang="zh-TW" altLang="en-US" sz="6600" smtClean="0">
                <a:ea typeface="標楷體" panose="03000509000000000000" pitchFamily="65" charset="-120"/>
              </a:rPr>
              <a:t>部</a:t>
            </a:r>
          </a:p>
        </p:txBody>
      </p:sp>
      <p:sp>
        <p:nvSpPr>
          <p:cNvPr id="185348" name="Rectangle 4"/>
          <p:cNvSpPr>
            <a:spLocks noChangeArrowheads="1"/>
          </p:cNvSpPr>
          <p:nvPr/>
        </p:nvSpPr>
        <p:spPr bwMode="auto">
          <a:xfrm>
            <a:off x="4830763" y="406400"/>
            <a:ext cx="3846512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TW" altLang="en-US" sz="6000" u="none">
                <a:solidFill>
                  <a:srgbClr val="C00000"/>
                </a:solidFill>
                <a:latin typeface="華康標楷W5注音" pitchFamily="66" charset="-120"/>
                <a:ea typeface="華康標楷W5注音" pitchFamily="66" charset="-120"/>
              </a:rPr>
              <a:t>聖人   </a:t>
            </a:r>
            <a:r>
              <a:rPr lang="zh-CN" altLang="en-US" sz="6000" u="none">
                <a:solidFill>
                  <a:srgbClr val="0070C0"/>
                </a:solidFill>
                <a:latin typeface="華康標楷W5注音" pitchFamily="66" charset="-120"/>
                <a:ea typeface="華康標楷W5注音" pitchFamily="66" charset="-120"/>
              </a:rPr>
              <a:t>圣人</a:t>
            </a:r>
            <a:endParaRPr lang="zh-TW" altLang="en-US" sz="6000" u="none">
              <a:solidFill>
                <a:srgbClr val="0070C0"/>
              </a:solidFill>
              <a:latin typeface="華康標楷W5破音一" pitchFamily="66" charset="-120"/>
              <a:ea typeface="華康標楷W5破音一" pitchFamily="66" charset="-120"/>
            </a:endParaRPr>
          </a:p>
        </p:txBody>
      </p:sp>
      <p:sp>
        <p:nvSpPr>
          <p:cNvPr id="40966" name="Rectangle 6"/>
          <p:cNvSpPr>
            <a:spLocks noChangeArrowheads="1"/>
          </p:cNvSpPr>
          <p:nvPr/>
        </p:nvSpPr>
        <p:spPr bwMode="auto">
          <a:xfrm rot="1759544">
            <a:off x="5872163" y="758825"/>
            <a:ext cx="21082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zh-TW" sz="10000" u="none"/>
          </a:p>
        </p:txBody>
      </p:sp>
      <p:sp>
        <p:nvSpPr>
          <p:cNvPr id="40967" name="Text Box 7"/>
          <p:cNvSpPr txBox="1">
            <a:spLocks noChangeArrowheads="1"/>
          </p:cNvSpPr>
          <p:nvPr/>
        </p:nvSpPr>
        <p:spPr bwMode="auto">
          <a:xfrm>
            <a:off x="1228725" y="579438"/>
            <a:ext cx="438150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TW" sz="7200" u="none"/>
              <a:t> </a:t>
            </a:r>
            <a:endParaRPr lang="en-US" altLang="en-US" sz="7200" u="none"/>
          </a:p>
        </p:txBody>
      </p:sp>
      <p:sp>
        <p:nvSpPr>
          <p:cNvPr id="185356" name="Rectangle 12"/>
          <p:cNvSpPr>
            <a:spLocks noChangeArrowheads="1"/>
          </p:cNvSpPr>
          <p:nvPr/>
        </p:nvSpPr>
        <p:spPr bwMode="auto">
          <a:xfrm>
            <a:off x="1100138" y="765175"/>
            <a:ext cx="186531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TW" sz="4800" u="none"/>
              <a:t>shèng</a:t>
            </a:r>
            <a:endParaRPr lang="en-US" altLang="zh-TW" sz="4800"/>
          </a:p>
        </p:txBody>
      </p:sp>
      <p:pic>
        <p:nvPicPr>
          <p:cNvPr id="185357" name="Picture 13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675" y="2855913"/>
            <a:ext cx="2968625" cy="360362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70" name="文本框 1"/>
          <p:cNvSpPr txBox="1">
            <a:spLocks noChangeArrowheads="1"/>
          </p:cNvSpPr>
          <p:nvPr/>
        </p:nvSpPr>
        <p:spPr bwMode="auto">
          <a:xfrm>
            <a:off x="3840163" y="2493963"/>
            <a:ext cx="141605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en-US" sz="9600" u="none">
                <a:solidFill>
                  <a:srgbClr val="0070C0"/>
                </a:solidFill>
              </a:rPr>
              <a:t>圣</a:t>
            </a:r>
            <a:endParaRPr lang="en-US" altLang="en-US" sz="9600" u="none">
              <a:solidFill>
                <a:srgbClr val="0070C0"/>
              </a:solidFill>
            </a:endParaRPr>
          </a:p>
        </p:txBody>
      </p:sp>
      <p:sp>
        <p:nvSpPr>
          <p:cNvPr id="40971" name="文本框 2"/>
          <p:cNvSpPr txBox="1">
            <a:spLocks noChangeArrowheads="1"/>
          </p:cNvSpPr>
          <p:nvPr/>
        </p:nvSpPr>
        <p:spPr bwMode="auto">
          <a:xfrm>
            <a:off x="3908425" y="4330700"/>
            <a:ext cx="14700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en-US" sz="4400" u="none"/>
              <a:t>土 部</a:t>
            </a:r>
            <a:endParaRPr lang="en-US" altLang="en-US" sz="4400" u="none"/>
          </a:p>
        </p:txBody>
      </p:sp>
      <p:sp>
        <p:nvSpPr>
          <p:cNvPr id="40972" name="矩形 1"/>
          <p:cNvSpPr>
            <a:spLocks noChangeArrowheads="1"/>
          </p:cNvSpPr>
          <p:nvPr/>
        </p:nvSpPr>
        <p:spPr bwMode="auto">
          <a:xfrm>
            <a:off x="517525" y="3197225"/>
            <a:ext cx="29194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ja-JP" altLang="en-US" u="none">
                <a:solidFill>
                  <a:srgbClr val="202124"/>
                </a:solidFill>
                <a:latin typeface="Roboto"/>
              </a:rPr>
              <a:t>品格最高尚，智慧最高超</a:t>
            </a:r>
            <a:endParaRPr lang="en-US" altLang="en-US" u="none"/>
          </a:p>
        </p:txBody>
      </p:sp>
      <p:sp>
        <p:nvSpPr>
          <p:cNvPr id="40973" name="文本框 2"/>
          <p:cNvSpPr txBox="1">
            <a:spLocks noChangeArrowheads="1"/>
          </p:cNvSpPr>
          <p:nvPr/>
        </p:nvSpPr>
        <p:spPr bwMode="auto">
          <a:xfrm>
            <a:off x="6926263" y="2271713"/>
            <a:ext cx="11080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en-US" sz="3600" u="none"/>
              <a:t>孔子</a:t>
            </a:r>
            <a:endParaRPr lang="en-US" altLang="en-US" sz="3600" u="none"/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5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5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5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5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5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346" grpId="0" build="p"/>
      <p:bldP spid="185347" grpId="0" build="p"/>
      <p:bldP spid="185348" grpId="0"/>
      <p:bldP spid="18535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8000"/>
            </a:gs>
            <a:gs pos="42000">
              <a:srgbClr val="008000"/>
            </a:gs>
            <a:gs pos="100000">
              <a:srgbClr val="197300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ChangeArrowheads="1"/>
          </p:cNvSpPr>
          <p:nvPr/>
        </p:nvSpPr>
        <p:spPr bwMode="auto">
          <a:xfrm>
            <a:off x="830263" y="500063"/>
            <a:ext cx="3262312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zh-TW" altLang="en-US" sz="8000" u="none">
                <a:solidFill>
                  <a:srgbClr val="C00000"/>
                </a:solidFill>
                <a:latin typeface="華康標楷W5注音" pitchFamily="66" charset="-120"/>
                <a:ea typeface="華康標楷W5注音" pitchFamily="66" charset="-120"/>
              </a:rPr>
              <a:t>聖誕節</a:t>
            </a:r>
            <a:endParaRPr lang="en-US" altLang="zh-TW" sz="8000" u="none">
              <a:solidFill>
                <a:srgbClr val="C00000"/>
              </a:solidFill>
              <a:latin typeface="華康標楷W5注音" pitchFamily="66" charset="-120"/>
              <a:ea typeface="華康標楷W5注音" pitchFamily="66" charset="-120"/>
            </a:endParaRPr>
          </a:p>
        </p:txBody>
      </p:sp>
      <p:sp>
        <p:nvSpPr>
          <p:cNvPr id="43011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E94E10C-75E2-41EC-AB1E-1E992958B769}" type="slidenum">
              <a:rPr lang="zh-TW" altLang="en-US" sz="1400" smtClean="0"/>
              <a:pPr/>
              <a:t>16</a:t>
            </a:fld>
            <a:endParaRPr lang="en-US" altLang="zh-TW" sz="1400" smtClean="0"/>
          </a:p>
        </p:txBody>
      </p:sp>
      <p:pic>
        <p:nvPicPr>
          <p:cNvPr id="4301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3" y="2320925"/>
            <a:ext cx="4540250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01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038" y="2092325"/>
            <a:ext cx="3298825" cy="397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014" name="文本框 1"/>
          <p:cNvSpPr txBox="1">
            <a:spLocks noChangeArrowheads="1"/>
          </p:cNvSpPr>
          <p:nvPr/>
        </p:nvSpPr>
        <p:spPr bwMode="auto">
          <a:xfrm>
            <a:off x="5540375" y="608013"/>
            <a:ext cx="272415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en-US" sz="6600" u="none">
                <a:solidFill>
                  <a:srgbClr val="00B0F0"/>
                </a:solidFill>
              </a:rPr>
              <a:t>圣诞节</a:t>
            </a:r>
            <a:endParaRPr lang="en-US" altLang="en-US" sz="6600" u="none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7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39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4DB49D-8408-4FDF-8F52-958595E9751C}" type="slidenum">
              <a:rPr lang="zh-TW" altLang="en-US" smtClean="0"/>
              <a:pPr>
                <a:defRPr/>
              </a:pPr>
              <a:t>17</a:t>
            </a:fld>
            <a:endParaRPr lang="en-US" altLang="zh-TW"/>
          </a:p>
        </p:txBody>
      </p:sp>
      <p:pic>
        <p:nvPicPr>
          <p:cNvPr id="45059" name="Picture 4" descr="圣的艺术字圣头像图片圣的笔顺圣字组词_艺术字网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319088"/>
            <a:ext cx="4116388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0" name="Picture 6" descr="聖》字的笔顺（笔画顺序）动画汉字聖怎么写，聖的规范写法是什么？ - 汉字屋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863" y="2501900"/>
            <a:ext cx="4449762" cy="392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DCDC3"/>
            </a:gs>
            <a:gs pos="100000">
              <a:srgbClr val="CDCDC3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74625" y="1341438"/>
            <a:ext cx="1839913" cy="207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zh-TW" altLang="en-US" sz="12900" u="none">
                <a:ea typeface="華康標楷體" pitchFamily="65" charset="-120"/>
              </a:rPr>
              <a:t>園</a:t>
            </a: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438150" y="4203700"/>
            <a:ext cx="1312863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TW" altLang="en-US" sz="4400" u="none">
              <a:ea typeface="華康楷書體W5" pitchFamily="49" charset="-120"/>
            </a:endParaRPr>
          </a:p>
          <a:p>
            <a:pPr eaLnBrk="1" hangingPunct="1"/>
            <a:r>
              <a:rPr lang="zh-TW" altLang="en-US" sz="4400" u="none">
                <a:solidFill>
                  <a:srgbClr val="FF0000"/>
                </a:solidFill>
                <a:ea typeface="華康楷書體W5" pitchFamily="49" charset="-120"/>
              </a:rPr>
              <a:t>囗</a:t>
            </a:r>
            <a:r>
              <a:rPr lang="zh-TW" altLang="en-US" sz="4400" u="none">
                <a:ea typeface="華康楷書體W5" pitchFamily="49" charset="-120"/>
              </a:rPr>
              <a:t>部</a:t>
            </a:r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5078413" y="1646238"/>
            <a:ext cx="39020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zh-TW" altLang="en-US" sz="6000" u="none">
                <a:solidFill>
                  <a:srgbClr val="C00000"/>
                </a:solidFill>
                <a:ea typeface="華康標楷W5注音" pitchFamily="66" charset="-120"/>
              </a:rPr>
              <a:t>校園   </a:t>
            </a:r>
            <a:r>
              <a:rPr lang="zh-CN" altLang="en-US" sz="6000" u="none">
                <a:solidFill>
                  <a:srgbClr val="0070C0"/>
                </a:solidFill>
                <a:ea typeface="華康標楷W5注音" pitchFamily="66" charset="-120"/>
              </a:rPr>
              <a:t>校园</a:t>
            </a:r>
            <a:endParaRPr lang="en-US" altLang="zh-TW" sz="6000" u="none">
              <a:solidFill>
                <a:srgbClr val="0070C0"/>
              </a:solidFill>
              <a:ea typeface="華康標楷W5注音" pitchFamily="66" charset="-120"/>
            </a:endParaRPr>
          </a:p>
        </p:txBody>
      </p:sp>
      <p:sp>
        <p:nvSpPr>
          <p:cNvPr id="25622" name="Rectangle 22"/>
          <p:cNvSpPr>
            <a:spLocks noChangeArrowheads="1"/>
          </p:cNvSpPr>
          <p:nvPr/>
        </p:nvSpPr>
        <p:spPr bwMode="auto">
          <a:xfrm>
            <a:off x="2714625" y="2400300"/>
            <a:ext cx="141605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kumimoji="1" lang="zh-CN" altLang="en-US" sz="9600" u="none">
                <a:solidFill>
                  <a:srgbClr val="FF0000"/>
                </a:solidFill>
                <a:latin typeface="Comic Sans MS" panose="030F0702030302020204" pitchFamily="66" charset="0"/>
                <a:ea typeface="華康寬注音(標楷W5)" pitchFamily="66" charset="-120"/>
              </a:rPr>
              <a:t>园</a:t>
            </a:r>
            <a:endParaRPr kumimoji="1" lang="en-US" altLang="zh-TW" sz="9600" u="none">
              <a:solidFill>
                <a:srgbClr val="FF0000"/>
              </a:solidFill>
              <a:latin typeface="Comic Sans MS" panose="030F0702030302020204" pitchFamily="66" charset="0"/>
              <a:ea typeface="華康寬注音(標楷W5)" pitchFamily="66" charset="-120"/>
            </a:endParaRPr>
          </a:p>
        </p:txBody>
      </p:sp>
      <p:sp>
        <p:nvSpPr>
          <p:cNvPr id="25631" name="Rectangle 31"/>
          <p:cNvSpPr>
            <a:spLocks noChangeArrowheads="1"/>
          </p:cNvSpPr>
          <p:nvPr/>
        </p:nvSpPr>
        <p:spPr bwMode="auto">
          <a:xfrm>
            <a:off x="438150" y="738188"/>
            <a:ext cx="12969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TW" sz="4000" u="none"/>
              <a:t>yuán</a:t>
            </a:r>
            <a:endParaRPr lang="en-US" altLang="zh-TW" sz="4000"/>
          </a:p>
        </p:txBody>
      </p:sp>
      <p:pic>
        <p:nvPicPr>
          <p:cNvPr id="25635" name="Picture 35" descr="http://www.gcd.ie/files/20051003041557_campus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650" y="3003550"/>
            <a:ext cx="3816350" cy="349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8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07BF59E-2D86-4A6D-92B1-45D904EB7EB7}" type="slidenum">
              <a:rPr lang="zh-TW" altLang="en-US" sz="1400" smtClean="0"/>
              <a:pPr/>
              <a:t>18</a:t>
            </a:fld>
            <a:endParaRPr lang="en-US" altLang="zh-TW" sz="14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5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5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5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  <p:bldP spid="25604" grpId="0"/>
      <p:bldP spid="25605" grpId="0"/>
      <p:bldP spid="25622" grpId="0"/>
      <p:bldP spid="2563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ChangeArrowheads="1"/>
          </p:cNvSpPr>
          <p:nvPr/>
        </p:nvSpPr>
        <p:spPr bwMode="auto">
          <a:xfrm>
            <a:off x="393700" y="396875"/>
            <a:ext cx="272415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zh-TW" altLang="en-US" sz="6600" u="none">
                <a:solidFill>
                  <a:srgbClr val="C00000"/>
                </a:solidFill>
                <a:latin typeface="華康標楷W5注音" pitchFamily="66" charset="-120"/>
                <a:ea typeface="華康標楷W5注音" pitchFamily="66" charset="-120"/>
              </a:rPr>
              <a:t>動物園</a:t>
            </a:r>
            <a:endParaRPr lang="en-US" altLang="zh-TW" sz="6600" u="none">
              <a:solidFill>
                <a:srgbClr val="C00000"/>
              </a:solidFill>
              <a:latin typeface="華康標楷W5注音" pitchFamily="66" charset="-120"/>
              <a:ea typeface="華康標楷W5注音" pitchFamily="66" charset="-120"/>
            </a:endParaRPr>
          </a:p>
        </p:txBody>
      </p:sp>
      <p:pic>
        <p:nvPicPr>
          <p:cNvPr id="205828" name="Picture 4" descr="MCj0232717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8" y="3108325"/>
            <a:ext cx="4349750" cy="295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29" name="Picture 5" descr="MCj02313560000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6913" y="217488"/>
            <a:ext cx="3032125" cy="314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30" name="Picture 6" descr="MCBD10673_0000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938" y="3586163"/>
            <a:ext cx="3343275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4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5C4BB60-08C2-4D6F-8308-6F6FF830E997}" type="slidenum">
              <a:rPr lang="zh-TW" altLang="en-US" sz="1400" smtClean="0"/>
              <a:pPr/>
              <a:t>19</a:t>
            </a:fld>
            <a:endParaRPr lang="en-US" altLang="zh-TW" sz="1400" smtClean="0"/>
          </a:p>
        </p:txBody>
      </p:sp>
      <p:sp>
        <p:nvSpPr>
          <p:cNvPr id="48135" name="文本框 1"/>
          <p:cNvSpPr txBox="1">
            <a:spLocks noChangeArrowheads="1"/>
          </p:cNvSpPr>
          <p:nvPr/>
        </p:nvSpPr>
        <p:spPr bwMode="auto">
          <a:xfrm>
            <a:off x="1947863" y="1604963"/>
            <a:ext cx="314007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en-US" sz="6600" u="none">
                <a:solidFill>
                  <a:srgbClr val="0070C0"/>
                </a:solidFill>
              </a:rPr>
              <a:t>动物园</a:t>
            </a:r>
            <a:endParaRPr lang="en-US" altLang="en-US" sz="6600" u="none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8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8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8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8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5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8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8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8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8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5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6" descr="http://7art-screensavers.com/screens/happy-halloween/halloween-eve.jpg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1443038" y="750888"/>
            <a:ext cx="3236912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zh-TW" altLang="en-US" sz="8000" b="1" u="none">
                <a:solidFill>
                  <a:srgbClr val="FF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第三課</a:t>
            </a:r>
          </a:p>
          <a:p>
            <a:pPr eaLnBrk="1" hangingPunct="1"/>
            <a:r>
              <a:rPr lang="zh-TW" altLang="en-US" sz="8000" b="1" u="none">
                <a:solidFill>
                  <a:srgbClr val="FF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萬聖節</a:t>
            </a:r>
          </a:p>
        </p:txBody>
      </p:sp>
      <p:pic>
        <p:nvPicPr>
          <p:cNvPr id="181256" name="Picture 8" descr="MCj04137040000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276350" y="3281363"/>
            <a:ext cx="127635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5DBEF35-B505-4396-9D75-3856E60B0A09}" type="slidenum">
              <a:rPr lang="zh-TW" altLang="en-US" sz="1400" smtClean="0"/>
              <a:pPr/>
              <a:t>2</a:t>
            </a:fld>
            <a:endParaRPr lang="en-US" altLang="zh-TW" sz="1400" smtClean="0"/>
          </a:p>
        </p:txBody>
      </p:sp>
      <p:sp>
        <p:nvSpPr>
          <p:cNvPr id="15366" name="Text Box 4"/>
          <p:cNvSpPr txBox="1">
            <a:spLocks noChangeArrowheads="1"/>
          </p:cNvSpPr>
          <p:nvPr/>
        </p:nvSpPr>
        <p:spPr bwMode="auto">
          <a:xfrm>
            <a:off x="4679950" y="3606800"/>
            <a:ext cx="3267075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zh-TW" altLang="en-US" sz="8000" b="1" u="none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第三</a:t>
            </a:r>
            <a:r>
              <a:rPr lang="zh-CN" altLang="en-US" sz="8000" b="1" u="none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课</a:t>
            </a:r>
            <a:endParaRPr lang="zh-TW" altLang="en-US" sz="8000" b="1" u="none">
              <a:solidFill>
                <a:srgbClr val="FFC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/>
            <a:r>
              <a:rPr lang="zh-CN" altLang="en-US" sz="8000" b="1" u="none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万圣节</a:t>
            </a:r>
            <a:endParaRPr lang="zh-TW" altLang="en-US" sz="8000" b="1" u="none">
              <a:solidFill>
                <a:srgbClr val="FFC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21 0.01829 C 0.05833 0.01921 0.11545 0.02037 0.18715 0.04768 C 0.25885 0.07546 0.34288 0.16343 0.4316 0.18287 C 0.52014 0.20231 0.64566 0.24074 0.7191 0.16435 C 0.79253 0.08819 0.94288 -0.18727 0.87187 -0.27431 C 0.80069 -0.36157 0.39965 -0.3912 0.29271 -0.35787 C 0.18559 -0.32431 0.19427 -0.15162 0.23021 -0.07269 C 0.26614 0.00625 0.42656 0.13009 0.50798 0.11643 C 0.58941 0.10231 0.65868 -0.08796 0.7191 -0.15579 C 0.77951 -0.22361 0.7967 -0.26227 0.87048 -0.2912 C 0.9441 -0.31991 1.11337 -0.32361 1.16215 -0.32986 " pathEditMode="relative" rAng="0" ptsTypes="AAAAAAAAAAA">
                                      <p:cBhvr>
                                        <p:cTn id="6" dur="9000" fill="hold"/>
                                        <p:tgtEl>
                                          <p:spTgt spid="1812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038" y="-9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5" name="Rectangle 5"/>
          <p:cNvSpPr>
            <a:spLocks noChangeArrowheads="1"/>
          </p:cNvSpPr>
          <p:nvPr/>
        </p:nvSpPr>
        <p:spPr bwMode="auto">
          <a:xfrm>
            <a:off x="774700" y="642938"/>
            <a:ext cx="45989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zh-TW" altLang="en-US" sz="7200" u="none">
                <a:solidFill>
                  <a:srgbClr val="C00000"/>
                </a:solidFill>
                <a:latin typeface="華康標楷W5注音" pitchFamily="66" charset="-120"/>
                <a:ea typeface="華康標楷W5注音" pitchFamily="66" charset="-120"/>
              </a:rPr>
              <a:t>公園   </a:t>
            </a:r>
            <a:r>
              <a:rPr lang="zh-CN" altLang="en-US" sz="7200" u="none">
                <a:solidFill>
                  <a:srgbClr val="0070C0"/>
                </a:solidFill>
                <a:latin typeface="華康標楷W5注音" pitchFamily="66" charset="-120"/>
                <a:ea typeface="華康標楷W5注音" pitchFamily="66" charset="-120"/>
              </a:rPr>
              <a:t>公园</a:t>
            </a:r>
            <a:endParaRPr lang="en-US" altLang="zh-TW" sz="7200" u="none">
              <a:solidFill>
                <a:srgbClr val="0070C0"/>
              </a:solidFill>
              <a:latin typeface="華康標楷W5注音" pitchFamily="66" charset="-120"/>
              <a:ea typeface="華康標楷W5注音" pitchFamily="66" charset="-120"/>
            </a:endParaRPr>
          </a:p>
        </p:txBody>
      </p:sp>
      <p:pic>
        <p:nvPicPr>
          <p:cNvPr id="225287" name="Picture 7" descr="http://www.ocregister.com/newsimages/local/Great%20Park/2007/04/balloon.0416.L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8" y="2511425"/>
            <a:ext cx="6569075" cy="394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289" name="Picture 9" descr="http://www.geneseecountyparks.org/images/Kids_at_Richfield_Park_WEB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38" y="201613"/>
            <a:ext cx="28575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1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A434301-3E85-44C5-B721-0E2BC32B6F38}" type="slidenum">
              <a:rPr lang="zh-TW" altLang="en-US" sz="1400" smtClean="0"/>
              <a:pPr/>
              <a:t>20</a:t>
            </a:fld>
            <a:endParaRPr lang="en-US" altLang="zh-TW" sz="14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5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25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25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8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339" name="Picture 11" descr="http://huntingtonbotanical.org/Rose/Subrosa/38/lgpics/shakespeare20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8550" y="3470275"/>
            <a:ext cx="4235450" cy="338772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7333" name="Rectangle 5"/>
          <p:cNvSpPr>
            <a:spLocks noChangeArrowheads="1"/>
          </p:cNvSpPr>
          <p:nvPr/>
        </p:nvSpPr>
        <p:spPr bwMode="auto">
          <a:xfrm>
            <a:off x="284163" y="136525"/>
            <a:ext cx="3416300" cy="230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zh-TW" altLang="en-US" sz="7200" u="none">
                <a:solidFill>
                  <a:srgbClr val="0070C0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花園</a:t>
            </a:r>
            <a:endParaRPr lang="en-US" altLang="zh-TW" sz="7200" u="none">
              <a:solidFill>
                <a:srgbClr val="0070C0"/>
              </a:solidFill>
              <a:latin typeface="华文仿宋" panose="02010600040101010101" pitchFamily="2" charset="-122"/>
              <a:ea typeface="华文仿宋" panose="02010600040101010101" pitchFamily="2" charset="-122"/>
            </a:endParaRPr>
          </a:p>
          <a:p>
            <a:pPr eaLnBrk="1" hangingPunct="1"/>
            <a:r>
              <a:rPr lang="en-US" altLang="zh-TW" sz="7200" u="none">
                <a:solidFill>
                  <a:srgbClr val="C00000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      </a:t>
            </a:r>
            <a:r>
              <a:rPr lang="zh-CN" altLang="en-US" sz="7200" u="none">
                <a:solidFill>
                  <a:srgbClr val="C00000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花园</a:t>
            </a:r>
            <a:endParaRPr lang="en-US" altLang="zh-TW" sz="7200" u="none">
              <a:solidFill>
                <a:srgbClr val="C00000"/>
              </a:solidFill>
              <a:latin typeface="华文仿宋" panose="02010600040101010101" pitchFamily="2" charset="-122"/>
              <a:ea typeface="华文仿宋" panose="02010600040101010101" pitchFamily="2" charset="-122"/>
            </a:endParaRPr>
          </a:p>
        </p:txBody>
      </p:sp>
      <p:pic>
        <p:nvPicPr>
          <p:cNvPr id="227335" name="Picture 7" descr="http://www.experiencela.com/uploads/2003071113475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25" y="0"/>
            <a:ext cx="5159375" cy="38735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7337" name="Picture 9" descr="http://www.latimes.com/media/photo/2008-02/3559434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82863"/>
            <a:ext cx="5581650" cy="37242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230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92B32D8-61FD-4B62-A92A-89271D8B0414}" type="slidenum">
              <a:rPr lang="zh-TW" altLang="en-US" sz="1400" smtClean="0"/>
              <a:pPr/>
              <a:t>21</a:t>
            </a:fld>
            <a:endParaRPr lang="en-US" altLang="zh-TW" sz="14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7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7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7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73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73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7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7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7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7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73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73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7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33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608C80-055F-45C7-92C2-58ABD87587FA}" type="slidenum">
              <a:rPr lang="zh-TW" altLang="en-US" smtClean="0"/>
              <a:pPr>
                <a:defRPr/>
              </a:pPr>
              <a:t>22</a:t>
            </a:fld>
            <a:endParaRPr lang="en-US" altLang="zh-TW"/>
          </a:p>
        </p:txBody>
      </p:sp>
      <p:sp>
        <p:nvSpPr>
          <p:cNvPr id="52227" name="文本框 2"/>
          <p:cNvSpPr txBox="1">
            <a:spLocks noChangeArrowheads="1"/>
          </p:cNvSpPr>
          <p:nvPr/>
        </p:nvSpPr>
        <p:spPr bwMode="auto">
          <a:xfrm flipH="1">
            <a:off x="314325" y="4627563"/>
            <a:ext cx="14620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en-US" sz="3600" u="none"/>
              <a:t>家园</a:t>
            </a:r>
            <a:endParaRPr lang="en-US" altLang="en-US" sz="3600" u="none"/>
          </a:p>
        </p:txBody>
      </p:sp>
      <p:sp>
        <p:nvSpPr>
          <p:cNvPr id="52228" name="文本框 4"/>
          <p:cNvSpPr txBox="1">
            <a:spLocks noChangeArrowheads="1"/>
          </p:cNvSpPr>
          <p:nvPr/>
        </p:nvSpPr>
        <p:spPr bwMode="auto">
          <a:xfrm>
            <a:off x="690563" y="3135313"/>
            <a:ext cx="1004887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en-US" sz="3200" u="none"/>
              <a:t>园丁</a:t>
            </a:r>
            <a:endParaRPr lang="en-US" altLang="en-US" sz="3200" u="none"/>
          </a:p>
        </p:txBody>
      </p:sp>
      <p:sp>
        <p:nvSpPr>
          <p:cNvPr id="52229" name="文本框 5"/>
          <p:cNvSpPr txBox="1">
            <a:spLocks noChangeArrowheads="1"/>
          </p:cNvSpPr>
          <p:nvPr/>
        </p:nvSpPr>
        <p:spPr bwMode="auto">
          <a:xfrm>
            <a:off x="6605588" y="2978150"/>
            <a:ext cx="2032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en-US" sz="3600" u="none"/>
              <a:t>满园春色</a:t>
            </a:r>
            <a:endParaRPr lang="en-US" altLang="en-US" sz="3600" u="none"/>
          </a:p>
        </p:txBody>
      </p:sp>
      <p:sp>
        <p:nvSpPr>
          <p:cNvPr id="52230" name="文本框 6"/>
          <p:cNvSpPr txBox="1">
            <a:spLocks noChangeArrowheads="1"/>
          </p:cNvSpPr>
          <p:nvPr/>
        </p:nvSpPr>
        <p:spPr bwMode="auto">
          <a:xfrm>
            <a:off x="3421063" y="5837238"/>
            <a:ext cx="16033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en-US" sz="3600" u="none"/>
              <a:t>田园</a:t>
            </a:r>
            <a:endParaRPr lang="en-US" altLang="en-US" sz="3600" u="none"/>
          </a:p>
        </p:txBody>
      </p:sp>
      <p:sp>
        <p:nvSpPr>
          <p:cNvPr id="52231" name="文本框 8"/>
          <p:cNvSpPr txBox="1">
            <a:spLocks noChangeArrowheads="1"/>
          </p:cNvSpPr>
          <p:nvPr/>
        </p:nvSpPr>
        <p:spPr bwMode="auto">
          <a:xfrm>
            <a:off x="6932613" y="5837238"/>
            <a:ext cx="20304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en-US" sz="3600" u="none"/>
              <a:t>儿童乐园</a:t>
            </a:r>
            <a:endParaRPr lang="en-US" altLang="en-US" sz="3600" u="none"/>
          </a:p>
        </p:txBody>
      </p:sp>
      <p:pic>
        <p:nvPicPr>
          <p:cNvPr id="52235" name="Picture 11" descr="正在工作的园丁图片素材-工作的园丁创意图片素材-jpg图片格式-mac天空素材下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0" y="304800"/>
            <a:ext cx="3990975" cy="265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81" name="AutoShape 13" descr="梦见田园风光周公解梦，梦见田园风光是什么意思？ - 大家找算命网"/>
          <p:cNvSpPr>
            <a:spLocks noChangeAspect="1" noChangeArrowheads="1"/>
          </p:cNvSpPr>
          <p:nvPr/>
        </p:nvSpPr>
        <p:spPr bwMode="auto">
          <a:xfrm>
            <a:off x="161925" y="-152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413" y="3190875"/>
            <a:ext cx="4084637" cy="260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9" name="Picture 15" descr="满园春色关不住-新华网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550" y="238125"/>
            <a:ext cx="3792538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41" name="Picture 17" descr="360°过山车餐厅来了，无动力儿童乐园新亮相，上海欢乐谷春节又添新玩法！ - 周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0913" y="3922713"/>
            <a:ext cx="3014662" cy="174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22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2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2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22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2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2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22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22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2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2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22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2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2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/>
      <p:bldP spid="52228" grpId="0"/>
      <p:bldP spid="52229" grpId="0"/>
      <p:bldP spid="52230" grpId="0"/>
      <p:bldP spid="5223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CF3131-DB1A-41AE-B8EB-E954ED9AE511}" type="slidenum">
              <a:rPr lang="zh-TW" altLang="en-US" smtClean="0"/>
              <a:pPr>
                <a:defRPr/>
              </a:pPr>
              <a:t>23</a:t>
            </a:fld>
            <a:endParaRPr lang="en-US" altLang="zh-TW"/>
          </a:p>
        </p:txBody>
      </p:sp>
      <p:pic>
        <p:nvPicPr>
          <p:cNvPr id="55299" name="Picture 2" descr="園》字的笔顺（笔画顺序）动画汉字園怎么写，園的规范写法是什么？ - 汉字屋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700" y="2227263"/>
            <a:ext cx="4103688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0" name="Picture 4" descr="园》字的笔顺（笔画顺序）动画汉字园怎么写，园的规范写法是什么？ - 汉字屋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187325"/>
            <a:ext cx="4197350" cy="419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DCDC3"/>
            </a:gs>
            <a:gs pos="100000">
              <a:srgbClr val="CDCDC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1" name="Text Box 3"/>
          <p:cNvSpPr txBox="1">
            <a:spLocks noChangeArrowheads="1"/>
          </p:cNvSpPr>
          <p:nvPr/>
        </p:nvSpPr>
        <p:spPr bwMode="auto">
          <a:xfrm>
            <a:off x="249238" y="4322763"/>
            <a:ext cx="157003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zh-TW" altLang="en-US" sz="5400" u="none">
                <a:solidFill>
                  <a:srgbClr val="FF0000"/>
                </a:solidFill>
                <a:ea typeface="華康楷書體W5" pitchFamily="49" charset="-120"/>
              </a:rPr>
              <a:t>入</a:t>
            </a:r>
            <a:r>
              <a:rPr lang="zh-TW" altLang="en-US" sz="5400" u="none">
                <a:ea typeface="華康楷書體W5" pitchFamily="49" charset="-120"/>
              </a:rPr>
              <a:t>部</a:t>
            </a:r>
          </a:p>
        </p:txBody>
      </p:sp>
      <p:sp>
        <p:nvSpPr>
          <p:cNvPr id="89092" name="Text Box 4"/>
          <p:cNvSpPr txBox="1">
            <a:spLocks noChangeArrowheads="1"/>
          </p:cNvSpPr>
          <p:nvPr/>
        </p:nvSpPr>
        <p:spPr bwMode="auto">
          <a:xfrm>
            <a:off x="4448175" y="1552575"/>
            <a:ext cx="48387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zh-TW" altLang="en-US" sz="6000" u="none">
                <a:solidFill>
                  <a:srgbClr val="C00000"/>
                </a:solidFill>
                <a:ea typeface="華康標楷W5注音" pitchFamily="66" charset="-120"/>
              </a:rPr>
              <a:t>校園內</a:t>
            </a:r>
            <a:endParaRPr lang="en-US" altLang="zh-TW" sz="6000" u="none">
              <a:solidFill>
                <a:srgbClr val="C00000"/>
              </a:solidFill>
              <a:ea typeface="華康標楷W5注音" pitchFamily="66" charset="-120"/>
            </a:endParaRPr>
          </a:p>
          <a:p>
            <a:pPr eaLnBrk="1" hangingPunct="1"/>
            <a:r>
              <a:rPr lang="en-US" altLang="zh-TW" sz="6000" u="none">
                <a:solidFill>
                  <a:srgbClr val="0070C0"/>
                </a:solidFill>
                <a:ea typeface="華康標楷W5注音" pitchFamily="66" charset="-120"/>
              </a:rPr>
              <a:t>           </a:t>
            </a:r>
            <a:r>
              <a:rPr lang="zh-CN" altLang="en-US" sz="6000" u="none">
                <a:solidFill>
                  <a:srgbClr val="0070C0"/>
                </a:solidFill>
                <a:ea typeface="華康標楷W5注音" pitchFamily="66" charset="-120"/>
              </a:rPr>
              <a:t>校园内</a:t>
            </a:r>
            <a:endParaRPr lang="en-US" altLang="zh-TW" sz="6000" u="none">
              <a:solidFill>
                <a:srgbClr val="0070C0"/>
              </a:solidFill>
              <a:ea typeface="華康標楷W5破音一" pitchFamily="66" charset="-120"/>
            </a:endParaRPr>
          </a:p>
        </p:txBody>
      </p:sp>
      <p:sp>
        <p:nvSpPr>
          <p:cNvPr id="89094" name="Rectangle 6"/>
          <p:cNvSpPr>
            <a:spLocks noChangeArrowheads="1"/>
          </p:cNvSpPr>
          <p:nvPr/>
        </p:nvSpPr>
        <p:spPr bwMode="auto">
          <a:xfrm>
            <a:off x="2178050" y="1430338"/>
            <a:ext cx="1633538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zh-TW" sz="15000" u="none">
              <a:ea typeface="華康寬注音(標楷W5)" pitchFamily="66" charset="-120"/>
            </a:endParaRPr>
          </a:p>
        </p:txBody>
      </p:sp>
      <p:sp>
        <p:nvSpPr>
          <p:cNvPr id="89104" name="Rectangle 16"/>
          <p:cNvSpPr>
            <a:spLocks noChangeArrowheads="1"/>
          </p:cNvSpPr>
          <p:nvPr/>
        </p:nvSpPr>
        <p:spPr bwMode="auto">
          <a:xfrm>
            <a:off x="481013" y="1200150"/>
            <a:ext cx="1852612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zh-TW" altLang="en-US" sz="13000" u="none">
                <a:solidFill>
                  <a:srgbClr val="C00000"/>
                </a:solidFill>
                <a:ea typeface="華康標楷體" pitchFamily="65" charset="-120"/>
              </a:rPr>
              <a:t>內</a:t>
            </a:r>
          </a:p>
        </p:txBody>
      </p:sp>
      <p:sp>
        <p:nvSpPr>
          <p:cNvPr id="89109" name="Rectangle 21"/>
          <p:cNvSpPr>
            <a:spLocks noChangeArrowheads="1"/>
          </p:cNvSpPr>
          <p:nvPr/>
        </p:nvSpPr>
        <p:spPr bwMode="auto">
          <a:xfrm>
            <a:off x="755650" y="454025"/>
            <a:ext cx="1303338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TW" sz="6600" u="none"/>
              <a:t>nèi</a:t>
            </a:r>
            <a:endParaRPr lang="en-US" altLang="en-US" sz="6600" u="none"/>
          </a:p>
        </p:txBody>
      </p:sp>
      <p:pic>
        <p:nvPicPr>
          <p:cNvPr id="89111" name="Picture 23" descr="http://www.gstboces.org/iss/artsineducation/addisonjt/hallway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013" y="3717925"/>
            <a:ext cx="3836987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8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823ED13-0E30-43E6-93BC-42B9B0C1E0E1}" type="slidenum">
              <a:rPr lang="zh-TW" altLang="en-US" sz="1400" smtClean="0"/>
              <a:pPr/>
              <a:t>24</a:t>
            </a:fld>
            <a:endParaRPr lang="en-US" altLang="zh-TW" sz="1400" smtClean="0"/>
          </a:p>
        </p:txBody>
      </p:sp>
      <p:sp>
        <p:nvSpPr>
          <p:cNvPr id="56329" name="文本框 1"/>
          <p:cNvSpPr txBox="1">
            <a:spLocks noChangeArrowheads="1"/>
          </p:cNvSpPr>
          <p:nvPr/>
        </p:nvSpPr>
        <p:spPr bwMode="auto">
          <a:xfrm>
            <a:off x="2574925" y="2246313"/>
            <a:ext cx="1355725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en-US" sz="9600" u="none">
                <a:solidFill>
                  <a:srgbClr val="0070C0"/>
                </a:solidFill>
              </a:rPr>
              <a:t>内</a:t>
            </a:r>
            <a:endParaRPr lang="en-US" altLang="en-US" sz="9600" u="none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9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9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9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90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90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9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9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9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9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90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90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9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9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9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9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90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90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9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1" grpId="0"/>
      <p:bldP spid="89092" grpId="0"/>
      <p:bldP spid="89094" grpId="0"/>
      <p:bldP spid="89104" grpId="0"/>
      <p:bldP spid="8910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100000">
              <a:srgbClr val="00FF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ChangeArrowheads="1"/>
          </p:cNvSpPr>
          <p:nvPr/>
        </p:nvSpPr>
        <p:spPr bwMode="auto">
          <a:xfrm>
            <a:off x="511175" y="396875"/>
            <a:ext cx="2441575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zh-TW" altLang="en-US" sz="8800" u="none">
                <a:solidFill>
                  <a:srgbClr val="C00000"/>
                </a:solidFill>
                <a:latin typeface="華康標楷W5注音" pitchFamily="66" charset="-120"/>
                <a:ea typeface="華康標楷W5注音" pitchFamily="66" charset="-120"/>
              </a:rPr>
              <a:t>內容</a:t>
            </a:r>
            <a:endParaRPr lang="en-US" altLang="zh-TW" sz="8800" u="none">
              <a:solidFill>
                <a:srgbClr val="C00000"/>
              </a:solidFill>
              <a:latin typeface="華康標楷W5注音" pitchFamily="66" charset="-120"/>
              <a:ea typeface="華康標楷W5注音" pitchFamily="66" charset="-120"/>
            </a:endParaRPr>
          </a:p>
        </p:txBody>
      </p:sp>
      <p:pic>
        <p:nvPicPr>
          <p:cNvPr id="207876" name="Picture 4" descr="http://www.okanagan.bc.ca/Assets/Departments+(Administration)/Library/Images/deakin/e.encyclopedi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4538" y="596900"/>
            <a:ext cx="2971800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880" name="Picture 8" descr="http://ecx.images-amazon.com/images/I/519APACWK7L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8" y="2163763"/>
            <a:ext cx="2174875" cy="302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882" name="Picture 10" descr="http://www.kidsdiscover.com/product/Spread/KD1001_0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950" y="3925888"/>
            <a:ext cx="4154488" cy="279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4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91F244B-2797-4D3F-8B2F-751190E9B51B}" type="slidenum">
              <a:rPr lang="zh-TW" altLang="en-US" sz="1400" smtClean="0"/>
              <a:pPr/>
              <a:t>25</a:t>
            </a:fld>
            <a:endParaRPr lang="en-US" altLang="zh-TW" sz="1400" smtClean="0"/>
          </a:p>
        </p:txBody>
      </p:sp>
      <p:sp>
        <p:nvSpPr>
          <p:cNvPr id="58375" name="文本框 1"/>
          <p:cNvSpPr txBox="1">
            <a:spLocks noChangeArrowheads="1"/>
          </p:cNvSpPr>
          <p:nvPr/>
        </p:nvSpPr>
        <p:spPr bwMode="auto">
          <a:xfrm>
            <a:off x="2952750" y="1960563"/>
            <a:ext cx="22352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en-US" sz="8000" u="none">
                <a:solidFill>
                  <a:srgbClr val="0070C0"/>
                </a:solidFill>
              </a:rPr>
              <a:t>内容</a:t>
            </a:r>
            <a:endParaRPr lang="en-US" altLang="en-US" sz="8000" u="none">
              <a:solidFill>
                <a:srgbClr val="0070C0"/>
              </a:solidFill>
            </a:endParaRPr>
          </a:p>
        </p:txBody>
      </p:sp>
      <p:sp>
        <p:nvSpPr>
          <p:cNvPr id="58376" name="文本框 1"/>
          <p:cNvSpPr txBox="1">
            <a:spLocks noChangeArrowheads="1"/>
          </p:cNvSpPr>
          <p:nvPr/>
        </p:nvSpPr>
        <p:spPr bwMode="auto">
          <a:xfrm>
            <a:off x="2909888" y="1443038"/>
            <a:ext cx="19446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CN" u="none"/>
              <a:t>Content</a:t>
            </a:r>
            <a:r>
              <a:rPr lang="zh-CN" altLang="en-US" u="none"/>
              <a:t>，</a:t>
            </a:r>
            <a:r>
              <a:rPr lang="en-US" altLang="zh-CN" u="none"/>
              <a:t>detail</a:t>
            </a:r>
            <a:endParaRPr lang="en-US" altLang="en-US" u="none"/>
          </a:p>
        </p:txBody>
      </p:sp>
      <p:sp>
        <p:nvSpPr>
          <p:cNvPr id="58377" name="文本框 2"/>
          <p:cNvSpPr txBox="1">
            <a:spLocks noChangeArrowheads="1"/>
          </p:cNvSpPr>
          <p:nvPr/>
        </p:nvSpPr>
        <p:spPr bwMode="auto">
          <a:xfrm>
            <a:off x="6227763" y="4692650"/>
            <a:ext cx="2798762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en-US" sz="2800" u="none">
                <a:solidFill>
                  <a:srgbClr val="0070C0"/>
                </a:solidFill>
              </a:rPr>
              <a:t>这本书内容不错</a:t>
            </a:r>
            <a:endParaRPr lang="en-US" altLang="zh-CN" sz="2800" u="none">
              <a:solidFill>
                <a:srgbClr val="0070C0"/>
              </a:solidFill>
            </a:endParaRPr>
          </a:p>
          <a:p>
            <a:r>
              <a:rPr lang="zh-TW" altLang="en-US" sz="2800" u="none">
                <a:solidFill>
                  <a:srgbClr val="FF0000"/>
                </a:solidFill>
                <a:latin typeface="inherit"/>
              </a:rPr>
              <a:t>這本書內容不錯</a:t>
            </a:r>
            <a:r>
              <a:rPr lang="zh-TW" altLang="en-US" sz="2800" u="none">
                <a:solidFill>
                  <a:srgbClr val="FF0000"/>
                </a:solidFill>
              </a:rPr>
              <a:t> </a:t>
            </a:r>
          </a:p>
          <a:p>
            <a:endParaRPr lang="en-US" altLang="en-US" u="none"/>
          </a:p>
        </p:txBody>
      </p:sp>
      <p:sp>
        <p:nvSpPr>
          <p:cNvPr id="58378" name="Rectangle 8"/>
          <p:cNvSpPr>
            <a:spLocks noChangeArrowheads="1"/>
          </p:cNvSpPr>
          <p:nvPr/>
        </p:nvSpPr>
        <p:spPr bwMode="auto">
          <a:xfrm>
            <a:off x="0" y="87313"/>
            <a:ext cx="0" cy="282575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-12696" rIns="0" bIns="-12696" anchor="ctr">
            <a:spAutoFit/>
          </a:bodyPr>
          <a:lstStyle>
            <a:lvl1pPr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zh-TW" altLang="en-US"/>
          </a:p>
        </p:txBody>
      </p:sp>
      <p:pic>
        <p:nvPicPr>
          <p:cNvPr id="2" name="5-3-1 内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226300" y="5849938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07874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0"/>
            <a:ext cx="8469313" cy="216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2088" y="3048000"/>
            <a:ext cx="9037638" cy="239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0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23149E0-F200-4242-B089-B56C04522B20}" type="slidenum">
              <a:rPr lang="zh-TW" altLang="en-US" sz="1400" smtClean="0"/>
              <a:pPr/>
              <a:t>26</a:t>
            </a:fld>
            <a:endParaRPr lang="en-US" altLang="zh-TW" sz="1400" smtClean="0"/>
          </a:p>
        </p:txBody>
      </p:sp>
      <p:sp>
        <p:nvSpPr>
          <p:cNvPr id="60421" name="文本框 1"/>
          <p:cNvSpPr txBox="1">
            <a:spLocks noChangeArrowheads="1"/>
          </p:cNvSpPr>
          <p:nvPr/>
        </p:nvSpPr>
        <p:spPr bwMode="auto">
          <a:xfrm>
            <a:off x="1268413" y="2216150"/>
            <a:ext cx="6338887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en-US" sz="3200" u="none">
                <a:solidFill>
                  <a:srgbClr val="0070C0"/>
                </a:solidFill>
              </a:rPr>
              <a:t>这本书内容很好，写得也很生动。</a:t>
            </a:r>
            <a:endParaRPr lang="en-US" altLang="zh-CN" sz="3200" u="none">
              <a:solidFill>
                <a:srgbClr val="0070C0"/>
              </a:solidFill>
            </a:endParaRPr>
          </a:p>
          <a:p>
            <a:r>
              <a:rPr lang="zh-CN" altLang="en-US" sz="3200" u="none">
                <a:solidFill>
                  <a:srgbClr val="0070C0"/>
                </a:solidFill>
              </a:rPr>
              <a:t>我觉得这本书很有内容。</a:t>
            </a:r>
            <a:endParaRPr lang="en-US" altLang="en-US" sz="3200" u="none">
              <a:solidFill>
                <a:srgbClr val="0070C0"/>
              </a:solidFill>
            </a:endParaRPr>
          </a:p>
        </p:txBody>
      </p:sp>
      <p:sp>
        <p:nvSpPr>
          <p:cNvPr id="3" name="右箭头 2"/>
          <p:cNvSpPr/>
          <p:nvPr/>
        </p:nvSpPr>
        <p:spPr>
          <a:xfrm>
            <a:off x="711200" y="2438400"/>
            <a:ext cx="427038" cy="1936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右箭头 6"/>
          <p:cNvSpPr/>
          <p:nvPr/>
        </p:nvSpPr>
        <p:spPr>
          <a:xfrm>
            <a:off x="720725" y="2879725"/>
            <a:ext cx="427038" cy="1936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右箭头 7"/>
          <p:cNvSpPr/>
          <p:nvPr/>
        </p:nvSpPr>
        <p:spPr>
          <a:xfrm>
            <a:off x="969963" y="5427663"/>
            <a:ext cx="427037" cy="1936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右箭头 8"/>
          <p:cNvSpPr/>
          <p:nvPr/>
        </p:nvSpPr>
        <p:spPr>
          <a:xfrm>
            <a:off x="923925" y="5854700"/>
            <a:ext cx="427038" cy="1936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0426" name="文本框 3"/>
          <p:cNvSpPr txBox="1">
            <a:spLocks noChangeArrowheads="1"/>
          </p:cNvSpPr>
          <p:nvPr/>
        </p:nvSpPr>
        <p:spPr bwMode="auto">
          <a:xfrm>
            <a:off x="1443038" y="5197475"/>
            <a:ext cx="634682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en-US" sz="3200" u="none">
                <a:solidFill>
                  <a:srgbClr val="0070C0"/>
                </a:solidFill>
              </a:rPr>
              <a:t>还要多久你才能把功课写完？</a:t>
            </a:r>
            <a:endParaRPr lang="en-US" altLang="zh-CN" sz="3200" u="none">
              <a:solidFill>
                <a:srgbClr val="0070C0"/>
              </a:solidFill>
            </a:endParaRPr>
          </a:p>
          <a:p>
            <a:r>
              <a:rPr lang="zh-CN" altLang="en-US" sz="3200" u="none">
                <a:solidFill>
                  <a:srgbClr val="0070C0"/>
                </a:solidFill>
              </a:rPr>
              <a:t>我肯定在二十分钟之内能写完。</a:t>
            </a:r>
            <a:endParaRPr lang="en-US" altLang="en-US" sz="3200" u="none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589766-30B3-453C-8AB8-374E96C1EC03}" type="slidenum">
              <a:rPr lang="zh-TW" altLang="en-US" smtClean="0"/>
              <a:pPr>
                <a:defRPr/>
              </a:pPr>
              <a:t>27</a:t>
            </a:fld>
            <a:endParaRPr lang="en-US" altLang="zh-TW"/>
          </a:p>
        </p:txBody>
      </p:sp>
      <p:sp>
        <p:nvSpPr>
          <p:cNvPr id="62467" name="文本框 2"/>
          <p:cNvSpPr txBox="1">
            <a:spLocks noChangeArrowheads="1"/>
          </p:cNvSpPr>
          <p:nvPr/>
        </p:nvSpPr>
        <p:spPr bwMode="auto">
          <a:xfrm>
            <a:off x="1111250" y="1200150"/>
            <a:ext cx="184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pic>
        <p:nvPicPr>
          <p:cNvPr id="62468" name="Picture 4" descr="内》字的笔顺（笔画顺序）动画汉字内怎么写，内的规范写法是什么？ - 汉字屋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363" y="752475"/>
            <a:ext cx="5078412" cy="507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FF00"/>
            </a:gs>
            <a:gs pos="100000">
              <a:schemeClr val="bg1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2"/>
          <p:cNvSpPr txBox="1">
            <a:spLocks noChangeArrowheads="1"/>
          </p:cNvSpPr>
          <p:nvPr/>
        </p:nvSpPr>
        <p:spPr bwMode="auto">
          <a:xfrm>
            <a:off x="314325" y="1012825"/>
            <a:ext cx="2724150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zh-TW" altLang="en-US" sz="20000" u="none">
                <a:solidFill>
                  <a:srgbClr val="002060"/>
                </a:solidFill>
                <a:ea typeface="華康標楷體" pitchFamily="65" charset="-120"/>
              </a:rPr>
              <a:t>服</a:t>
            </a:r>
          </a:p>
        </p:txBody>
      </p:sp>
      <p:sp>
        <p:nvSpPr>
          <p:cNvPr id="59395" name="Text Box 3"/>
          <p:cNvSpPr txBox="1">
            <a:spLocks noChangeArrowheads="1"/>
          </p:cNvSpPr>
          <p:nvPr/>
        </p:nvSpPr>
        <p:spPr bwMode="auto">
          <a:xfrm>
            <a:off x="1081088" y="4532313"/>
            <a:ext cx="14160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zh-TW" altLang="en-US" sz="4800" u="none">
                <a:solidFill>
                  <a:srgbClr val="FF0000"/>
                </a:solidFill>
                <a:ea typeface="華康楷書體W5" pitchFamily="49" charset="-120"/>
              </a:rPr>
              <a:t>月</a:t>
            </a:r>
            <a:r>
              <a:rPr lang="zh-TW" altLang="en-US" sz="4800" u="none">
                <a:ea typeface="華康楷書體W5" pitchFamily="49" charset="-120"/>
              </a:rPr>
              <a:t>部</a:t>
            </a:r>
          </a:p>
        </p:txBody>
      </p:sp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5640388" y="215900"/>
            <a:ext cx="2347912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zh-TW" altLang="en-US" sz="6600" u="none">
                <a:solidFill>
                  <a:srgbClr val="002060"/>
                </a:solidFill>
                <a:ea typeface="華康標楷W5注音" pitchFamily="66" charset="-120"/>
              </a:rPr>
              <a:t>衣服</a:t>
            </a:r>
            <a:r>
              <a:rPr lang="zh-TW" altLang="en-US" sz="6600" u="none">
                <a:solidFill>
                  <a:srgbClr val="0070C0"/>
                </a:solidFill>
                <a:ea typeface="華康標楷W5注音" pitchFamily="66" charset="-120"/>
              </a:rPr>
              <a:t>  </a:t>
            </a:r>
            <a:endParaRPr lang="en-US" altLang="zh-TW" sz="6600" u="none">
              <a:solidFill>
                <a:srgbClr val="0070C0"/>
              </a:solidFill>
              <a:ea typeface="華康標楷W5注音" pitchFamily="66" charset="-120"/>
            </a:endParaRPr>
          </a:p>
        </p:txBody>
      </p:sp>
      <p:sp>
        <p:nvSpPr>
          <p:cNvPr id="63493" name="Text Box 5"/>
          <p:cNvSpPr txBox="1">
            <a:spLocks noChangeArrowheads="1"/>
          </p:cNvSpPr>
          <p:nvPr/>
        </p:nvSpPr>
        <p:spPr bwMode="auto">
          <a:xfrm>
            <a:off x="-762000" y="5181600"/>
            <a:ext cx="48768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zh-TW" altLang="en-US" sz="8000">
              <a:solidFill>
                <a:schemeClr val="accent2"/>
              </a:solidFill>
              <a:ea typeface="華康標楷W5注音" pitchFamily="66" charset="-120"/>
            </a:endParaRPr>
          </a:p>
        </p:txBody>
      </p:sp>
      <p:sp>
        <p:nvSpPr>
          <p:cNvPr id="59424" name="Rectangle 32"/>
          <p:cNvSpPr>
            <a:spLocks noChangeArrowheads="1"/>
          </p:cNvSpPr>
          <p:nvPr/>
        </p:nvSpPr>
        <p:spPr bwMode="auto">
          <a:xfrm>
            <a:off x="1230313" y="531813"/>
            <a:ext cx="89217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TW" sz="6600" u="none"/>
              <a:t>fú</a:t>
            </a:r>
            <a:endParaRPr lang="en-US" altLang="zh-TW" sz="6600"/>
          </a:p>
        </p:txBody>
      </p:sp>
      <p:pic>
        <p:nvPicPr>
          <p:cNvPr id="59427" name="Picture 35" descr="http://www.oriental-fashion.co.uk/images/L03SL106.jpg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88" y="1639888"/>
            <a:ext cx="3770312" cy="502602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496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DF07101-B66C-4386-B2B1-A94496BE0B43}" type="slidenum">
              <a:rPr lang="zh-TW" altLang="en-US" sz="1400" smtClean="0"/>
              <a:pPr/>
              <a:t>28</a:t>
            </a:fld>
            <a:endParaRPr lang="en-US" altLang="zh-TW" sz="14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94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94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9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93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93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9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9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9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9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/>
      <p:bldP spid="59395" grpId="0"/>
      <p:bldP spid="59396" grpId="0"/>
      <p:bldP spid="5942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61" name="Rectangle 9"/>
          <p:cNvSpPr>
            <a:spLocks noChangeArrowheads="1"/>
          </p:cNvSpPr>
          <p:nvPr/>
        </p:nvSpPr>
        <p:spPr bwMode="auto">
          <a:xfrm>
            <a:off x="776288" y="649288"/>
            <a:ext cx="44164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zh-TW" altLang="en-US" sz="6000" u="none">
                <a:solidFill>
                  <a:srgbClr val="FF0000"/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服裝      </a:t>
            </a:r>
            <a:r>
              <a:rPr lang="zh-CN" altLang="en-US" sz="6000" u="none">
                <a:solidFill>
                  <a:srgbClr val="0070C0"/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服装</a:t>
            </a:r>
            <a:endParaRPr lang="zh-TW" altLang="en-US" sz="6000" u="none">
              <a:solidFill>
                <a:srgbClr val="0070C0"/>
              </a:solidFill>
              <a:latin typeface="华文宋体" panose="02010600040101010101" pitchFamily="2" charset="-122"/>
              <a:ea typeface="华文宋体" panose="02010600040101010101" pitchFamily="2" charset="-122"/>
            </a:endParaRPr>
          </a:p>
        </p:txBody>
      </p:sp>
      <p:sp>
        <p:nvSpPr>
          <p:cNvPr id="65539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A0ABBB9-B120-4088-B258-58FE8D4DFC07}" type="slidenum">
              <a:rPr lang="zh-TW" altLang="en-US" sz="1400" smtClean="0"/>
              <a:pPr/>
              <a:t>29</a:t>
            </a:fld>
            <a:endParaRPr lang="en-US" altLang="zh-TW" sz="1400" smtClean="0"/>
          </a:p>
        </p:txBody>
      </p:sp>
      <p:pic>
        <p:nvPicPr>
          <p:cNvPr id="6554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3750"/>
            <a:ext cx="2914650" cy="321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541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638" y="1987550"/>
            <a:ext cx="2419350" cy="330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542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997075"/>
            <a:ext cx="2609850" cy="328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0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6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5" y="1154113"/>
            <a:ext cx="9620250" cy="513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Box 3"/>
          <p:cNvSpPr txBox="1">
            <a:spLocks noChangeArrowheads="1"/>
          </p:cNvSpPr>
          <p:nvPr/>
        </p:nvSpPr>
        <p:spPr bwMode="auto">
          <a:xfrm>
            <a:off x="107950" y="73025"/>
            <a:ext cx="70596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zh-TW" altLang="en-US" sz="2400" u="none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聽力練習</a:t>
            </a:r>
            <a:r>
              <a:rPr lang="en-US" altLang="zh-TW" sz="2400" u="none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2400" u="none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放第三課課文</a:t>
            </a:r>
            <a:r>
              <a:rPr lang="en-US" altLang="zh-TW" sz="2400" u="none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DVD,</a:t>
            </a:r>
            <a:r>
              <a:rPr lang="zh-TW" altLang="en-US" sz="2400" u="none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並回答問題</a:t>
            </a:r>
            <a:endParaRPr lang="en-US" altLang="en-US" sz="2400" u="none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7412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0B39596-C250-46F4-A32C-A9DD5D4BFB6B}" type="slidenum">
              <a:rPr lang="zh-TW" altLang="en-US" sz="1400" smtClean="0"/>
              <a:pPr/>
              <a:t>3</a:t>
            </a:fld>
            <a:endParaRPr lang="en-US" altLang="zh-TW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263" y="433388"/>
            <a:ext cx="9144001" cy="273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7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CEEB7DC-1CBF-42AB-99D0-EDE54EB04AF8}" type="slidenum">
              <a:rPr lang="zh-TW" altLang="en-US" sz="1400" smtClean="0"/>
              <a:pPr/>
              <a:t>30</a:t>
            </a:fld>
            <a:endParaRPr lang="en-US" altLang="zh-TW" sz="1400" smtClean="0"/>
          </a:p>
        </p:txBody>
      </p:sp>
      <p:sp>
        <p:nvSpPr>
          <p:cNvPr id="67588" name="文本框 1"/>
          <p:cNvSpPr txBox="1">
            <a:spLocks noChangeArrowheads="1"/>
          </p:cNvSpPr>
          <p:nvPr/>
        </p:nvSpPr>
        <p:spPr bwMode="auto">
          <a:xfrm>
            <a:off x="785813" y="4119563"/>
            <a:ext cx="8034337" cy="164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3600" u="none">
                <a:solidFill>
                  <a:srgbClr val="0070C0"/>
                </a:solidFill>
              </a:rPr>
              <a:t>明天我们可以穿万圣节服装来学校吗？</a:t>
            </a:r>
            <a:endParaRPr lang="en-US" altLang="zh-CN" sz="3600" u="none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3600" u="none">
                <a:solidFill>
                  <a:srgbClr val="0070C0"/>
                </a:solidFill>
              </a:rPr>
              <a:t>可以，穿任何服装都可以。</a:t>
            </a:r>
            <a:endParaRPr lang="en-US" altLang="en-US" sz="3600" u="none">
              <a:solidFill>
                <a:srgbClr val="0070C0"/>
              </a:solidFill>
            </a:endParaRPr>
          </a:p>
        </p:txBody>
      </p:sp>
      <p:sp>
        <p:nvSpPr>
          <p:cNvPr id="3" name="右箭头 2"/>
          <p:cNvSpPr/>
          <p:nvPr/>
        </p:nvSpPr>
        <p:spPr>
          <a:xfrm>
            <a:off x="393700" y="5338763"/>
            <a:ext cx="392113" cy="2555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右箭头 5"/>
          <p:cNvSpPr/>
          <p:nvPr/>
        </p:nvSpPr>
        <p:spPr>
          <a:xfrm>
            <a:off x="393700" y="4518025"/>
            <a:ext cx="392113" cy="2555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 Box 6"/>
          <p:cNvSpPr txBox="1">
            <a:spLocks noChangeArrowheads="1"/>
          </p:cNvSpPr>
          <p:nvPr/>
        </p:nvSpPr>
        <p:spPr bwMode="auto">
          <a:xfrm>
            <a:off x="614363" y="1576388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41671" name="Rectangle 7"/>
          <p:cNvSpPr>
            <a:spLocks noChangeArrowheads="1"/>
          </p:cNvSpPr>
          <p:nvPr/>
        </p:nvSpPr>
        <p:spPr bwMode="auto">
          <a:xfrm>
            <a:off x="706438" y="519113"/>
            <a:ext cx="3984625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zh-TW" altLang="en-US" sz="6000" u="none">
                <a:solidFill>
                  <a:srgbClr val="C00000"/>
                </a:solidFill>
                <a:ea typeface="華康標楷W5注音" pitchFamily="66" charset="-120"/>
              </a:rPr>
              <a:t>服裝店</a:t>
            </a:r>
            <a:endParaRPr lang="en-US" altLang="zh-TW" sz="6000" u="none">
              <a:solidFill>
                <a:srgbClr val="C00000"/>
              </a:solidFill>
              <a:ea typeface="華康標楷W5注音" pitchFamily="66" charset="-120"/>
            </a:endParaRPr>
          </a:p>
          <a:p>
            <a:pPr eaLnBrk="1" hangingPunct="1"/>
            <a:r>
              <a:rPr lang="zh-CN" altLang="en-US" sz="6000" u="none">
                <a:solidFill>
                  <a:srgbClr val="0070C0"/>
                </a:solidFill>
                <a:ea typeface="華康標楷W5注音" pitchFamily="66" charset="-120"/>
              </a:rPr>
              <a:t>       服装店</a:t>
            </a:r>
            <a:endParaRPr lang="en-US" altLang="zh-TW" sz="6000" u="none">
              <a:solidFill>
                <a:srgbClr val="0070C0"/>
              </a:solidFill>
              <a:ea typeface="華康標楷W5注音" pitchFamily="66" charset="-120"/>
            </a:endParaRPr>
          </a:p>
        </p:txBody>
      </p:sp>
      <p:sp>
        <p:nvSpPr>
          <p:cNvPr id="69636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015AF17-4D21-4340-9BE9-1A182BFCEBB0}" type="slidenum">
              <a:rPr lang="zh-TW" altLang="en-US" sz="1400" smtClean="0"/>
              <a:pPr/>
              <a:t>31</a:t>
            </a:fld>
            <a:endParaRPr lang="en-US" altLang="zh-TW" sz="1400" smtClean="0"/>
          </a:p>
        </p:txBody>
      </p:sp>
      <p:pic>
        <p:nvPicPr>
          <p:cNvPr id="6963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800" y="1052513"/>
            <a:ext cx="3743325" cy="367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638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3219450"/>
            <a:ext cx="4067175" cy="279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41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67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0AF3D3-FCC5-4C8C-9BB2-C035C5409BA6}" type="slidenum">
              <a:rPr lang="zh-TW" altLang="en-US" smtClean="0"/>
              <a:pPr>
                <a:defRPr/>
              </a:pPr>
              <a:t>32</a:t>
            </a:fld>
            <a:endParaRPr lang="en-US" altLang="zh-TW"/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1238250" y="1209675"/>
            <a:ext cx="11080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en-US" sz="3600" u="none"/>
              <a:t>服用</a:t>
            </a:r>
            <a:endParaRPr lang="en-US" altLang="en-US" sz="3600" u="none"/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2733675" y="2978150"/>
            <a:ext cx="11080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en-US" sz="3600" u="none"/>
              <a:t>服从</a:t>
            </a:r>
            <a:endParaRPr lang="en-US" altLang="en-US" sz="3600" u="none"/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938213" y="4741863"/>
            <a:ext cx="1244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en-US" sz="3600" u="none"/>
              <a:t>服药</a:t>
            </a:r>
            <a:endParaRPr lang="en-US" altLang="en-US" sz="3600" u="none"/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 flipH="1">
            <a:off x="6553200" y="1009650"/>
            <a:ext cx="14017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en-US" sz="3600" u="none"/>
              <a:t>服气</a:t>
            </a:r>
            <a:endParaRPr lang="en-US" altLang="en-US" sz="3600" u="none"/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5222875" y="5064125"/>
            <a:ext cx="20304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en-US" sz="3600" u="none"/>
              <a:t>心服口服</a:t>
            </a:r>
            <a:endParaRPr lang="en-US" altLang="en-US" sz="3600" u="none"/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6553200" y="3344863"/>
            <a:ext cx="11080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en-US" sz="3600" u="none"/>
              <a:t>说服</a:t>
            </a:r>
            <a:endParaRPr lang="en-US" altLang="en-US" sz="3600" u="none"/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4840288" y="2071688"/>
            <a:ext cx="11080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en-US" sz="3600" u="none"/>
              <a:t>校服</a:t>
            </a:r>
            <a:endParaRPr lang="en-US" altLang="en-US" sz="3600" u="non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9BA7B0-0805-49F3-BF26-D8FDB511665B}" type="slidenum">
              <a:rPr lang="zh-TW" altLang="en-US" smtClean="0"/>
              <a:pPr>
                <a:defRPr/>
              </a:pPr>
              <a:t>33</a:t>
            </a:fld>
            <a:endParaRPr lang="en-US" altLang="zh-TW"/>
          </a:p>
        </p:txBody>
      </p:sp>
      <p:pic>
        <p:nvPicPr>
          <p:cNvPr id="72707" name="Picture 2" descr="服字图片- 搜狗图片搜索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765175"/>
            <a:ext cx="5084763" cy="508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chemeClr val="bg1"/>
            </a:gs>
            <a:gs pos="100000">
              <a:srgbClr val="CCFFCC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ext Box 2"/>
          <p:cNvSpPr txBox="1">
            <a:spLocks noChangeArrowheads="1"/>
          </p:cNvSpPr>
          <p:nvPr/>
        </p:nvSpPr>
        <p:spPr bwMode="auto">
          <a:xfrm>
            <a:off x="709613" y="822325"/>
            <a:ext cx="141605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zh-TW" altLang="en-US" sz="9600" u="none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裝</a:t>
            </a:r>
          </a:p>
        </p:txBody>
      </p:sp>
      <p:sp>
        <p:nvSpPr>
          <p:cNvPr id="101379" name="Text Box 3"/>
          <p:cNvSpPr txBox="1">
            <a:spLocks noChangeArrowheads="1"/>
          </p:cNvSpPr>
          <p:nvPr/>
        </p:nvSpPr>
        <p:spPr bwMode="auto">
          <a:xfrm>
            <a:off x="457200" y="3151188"/>
            <a:ext cx="14160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zh-TW" altLang="en-US" sz="4800" u="none">
                <a:solidFill>
                  <a:srgbClr val="FF0000"/>
                </a:solidFill>
                <a:ea typeface="標楷體" panose="03000509000000000000" pitchFamily="65" charset="-120"/>
              </a:rPr>
              <a:t>衣</a:t>
            </a:r>
            <a:r>
              <a:rPr lang="zh-TW" altLang="en-US" sz="4800" u="none">
                <a:ea typeface="標楷體" panose="03000509000000000000" pitchFamily="65" charset="-120"/>
              </a:rPr>
              <a:t>部</a:t>
            </a:r>
          </a:p>
        </p:txBody>
      </p:sp>
      <p:sp>
        <p:nvSpPr>
          <p:cNvPr id="101381" name="Text Box 5"/>
          <p:cNvSpPr txBox="1">
            <a:spLocks noChangeArrowheads="1"/>
          </p:cNvSpPr>
          <p:nvPr/>
        </p:nvSpPr>
        <p:spPr bwMode="auto">
          <a:xfrm>
            <a:off x="4830763" y="314325"/>
            <a:ext cx="419258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zh-TW" altLang="en-US" sz="6000" u="none">
                <a:solidFill>
                  <a:srgbClr val="C00000"/>
                </a:solidFill>
                <a:ea typeface="華康標楷W5注音" pitchFamily="66" charset="-120"/>
              </a:rPr>
              <a:t>裝上  </a:t>
            </a:r>
            <a:r>
              <a:rPr lang="zh-CN" altLang="en-US" sz="6000" u="none">
                <a:solidFill>
                  <a:srgbClr val="0070C0"/>
                </a:solidFill>
                <a:ea typeface="華康標楷W5注音" pitchFamily="66" charset="-120"/>
              </a:rPr>
              <a:t>装上</a:t>
            </a:r>
            <a:endParaRPr lang="zh-TW" altLang="en-US" sz="6000" u="none">
              <a:solidFill>
                <a:srgbClr val="0070C0"/>
              </a:solidFill>
              <a:ea typeface="華康標楷W5注音" pitchFamily="66" charset="-120"/>
            </a:endParaRPr>
          </a:p>
        </p:txBody>
      </p:sp>
      <p:sp>
        <p:nvSpPr>
          <p:cNvPr id="73733" name="Text Box 9"/>
          <p:cNvSpPr txBox="1">
            <a:spLocks noChangeArrowheads="1"/>
          </p:cNvSpPr>
          <p:nvPr/>
        </p:nvSpPr>
        <p:spPr bwMode="auto">
          <a:xfrm>
            <a:off x="3060700" y="5546725"/>
            <a:ext cx="18415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zh-TW" sz="8000">
              <a:solidFill>
                <a:schemeClr val="accent2"/>
              </a:solidFill>
              <a:ea typeface="華康楷書體W5" pitchFamily="49" charset="-120"/>
            </a:endParaRPr>
          </a:p>
        </p:txBody>
      </p:sp>
      <p:sp>
        <p:nvSpPr>
          <p:cNvPr id="101390" name="Rectangle 14"/>
          <p:cNvSpPr>
            <a:spLocks noChangeArrowheads="1"/>
          </p:cNvSpPr>
          <p:nvPr/>
        </p:nvSpPr>
        <p:spPr bwMode="auto">
          <a:xfrm>
            <a:off x="601663" y="287338"/>
            <a:ext cx="16986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TW" sz="3600" u="none"/>
              <a:t>zhuāng</a:t>
            </a:r>
            <a:endParaRPr lang="en-US" altLang="zh-TW" sz="3600"/>
          </a:p>
        </p:txBody>
      </p:sp>
      <p:pic>
        <p:nvPicPr>
          <p:cNvPr id="101392" name="Picture 16" descr="angelo_bike-rack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925" y="1819275"/>
            <a:ext cx="3390900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94" name="Picture 18" descr="http://www.coolest-gadgets.com/wp-content/uploads/halloween-at-koma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0288" y="4010025"/>
            <a:ext cx="3673475" cy="275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7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BF1464A-495A-4674-8FA3-519B9830032E}" type="slidenum">
              <a:rPr lang="zh-TW" altLang="en-US" sz="1400" smtClean="0"/>
              <a:pPr/>
              <a:t>34</a:t>
            </a:fld>
            <a:endParaRPr lang="en-US" altLang="zh-TW" sz="1400" smtClean="0"/>
          </a:p>
        </p:txBody>
      </p:sp>
      <p:sp>
        <p:nvSpPr>
          <p:cNvPr id="73738" name="文本框 1"/>
          <p:cNvSpPr txBox="1">
            <a:spLocks noChangeArrowheads="1"/>
          </p:cNvSpPr>
          <p:nvPr/>
        </p:nvSpPr>
        <p:spPr bwMode="auto">
          <a:xfrm>
            <a:off x="3035300" y="1819275"/>
            <a:ext cx="1312863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en-US" sz="8800" u="none">
                <a:solidFill>
                  <a:srgbClr val="0070C0"/>
                </a:solidFill>
              </a:rPr>
              <a:t>装</a:t>
            </a:r>
            <a:endParaRPr lang="en-US" altLang="en-US" sz="8800" u="none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1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1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1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1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1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1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1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1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1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1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1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1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8" grpId="0"/>
      <p:bldP spid="101379" grpId="0"/>
      <p:bldP spid="101381" grpId="0"/>
      <p:bldP spid="10139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15400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79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ACC6185-E500-4B41-A2B6-5E3230EF8EF7}" type="slidenum">
              <a:rPr lang="zh-TW" altLang="en-US" sz="1400" smtClean="0"/>
              <a:pPr/>
              <a:t>35</a:t>
            </a:fld>
            <a:endParaRPr lang="en-US" altLang="zh-TW" sz="1400" smtClean="0"/>
          </a:p>
        </p:txBody>
      </p:sp>
      <p:sp>
        <p:nvSpPr>
          <p:cNvPr id="75780" name="文本框 1"/>
          <p:cNvSpPr txBox="1">
            <a:spLocks noChangeArrowheads="1"/>
          </p:cNvSpPr>
          <p:nvPr/>
        </p:nvSpPr>
        <p:spPr bwMode="auto">
          <a:xfrm>
            <a:off x="1308100" y="4051300"/>
            <a:ext cx="6646863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3600" u="none">
                <a:solidFill>
                  <a:srgbClr val="0070C0"/>
                </a:solidFill>
              </a:rPr>
              <a:t>你的玩具车装好了吗？</a:t>
            </a:r>
            <a:endParaRPr lang="en-US" altLang="zh-CN" sz="3600" u="none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3600" u="none">
                <a:solidFill>
                  <a:srgbClr val="0070C0"/>
                </a:solidFill>
              </a:rPr>
              <a:t>我只要再把轮子装上就完成了。</a:t>
            </a:r>
            <a:endParaRPr lang="en-US" altLang="en-US" sz="3600" u="none">
              <a:solidFill>
                <a:srgbClr val="0070C0"/>
              </a:solidFill>
            </a:endParaRPr>
          </a:p>
        </p:txBody>
      </p:sp>
      <p:sp>
        <p:nvSpPr>
          <p:cNvPr id="3" name="右箭头 2"/>
          <p:cNvSpPr/>
          <p:nvPr/>
        </p:nvSpPr>
        <p:spPr>
          <a:xfrm>
            <a:off x="717550" y="5165725"/>
            <a:ext cx="581025" cy="3540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右箭头 5"/>
          <p:cNvSpPr/>
          <p:nvPr/>
        </p:nvSpPr>
        <p:spPr>
          <a:xfrm>
            <a:off x="727075" y="4406900"/>
            <a:ext cx="581025" cy="3540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chemeClr val="bg1"/>
            </a:gs>
            <a:gs pos="100000">
              <a:srgbClr val="CCFF99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31" name="Rectangle 7"/>
          <p:cNvSpPr>
            <a:spLocks noChangeArrowheads="1"/>
          </p:cNvSpPr>
          <p:nvPr/>
        </p:nvSpPr>
        <p:spPr bwMode="auto">
          <a:xfrm>
            <a:off x="228600" y="217488"/>
            <a:ext cx="2236788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zh-TW" altLang="en-US" sz="8000" u="none">
                <a:solidFill>
                  <a:srgbClr val="FF0000"/>
                </a:solidFill>
                <a:ea typeface="華康標楷W5注音" pitchFamily="66" charset="-120"/>
              </a:rPr>
              <a:t>假裝</a:t>
            </a:r>
          </a:p>
        </p:txBody>
      </p:sp>
      <p:pic>
        <p:nvPicPr>
          <p:cNvPr id="103441" name="Picture 17" descr="http://cache.jalopnik.com/images/2006/07/the_immigrant_sea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4" t="8218" r="4050" b="11845"/>
          <a:stretch>
            <a:fillRect/>
          </a:stretch>
        </p:blipFill>
        <p:spPr bwMode="auto">
          <a:xfrm>
            <a:off x="4237038" y="3598863"/>
            <a:ext cx="4552950" cy="257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43" name="Picture 19" descr="http://news.bbc.co.uk/nol/shared/spl/hi/pop_ups/06/americas_enl_1146382534/img/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5100" y="0"/>
            <a:ext cx="476250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29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F4647A7-12E5-4A45-8AE8-AD48889964D9}" type="slidenum">
              <a:rPr lang="zh-TW" altLang="en-US" sz="1400" smtClean="0"/>
              <a:pPr/>
              <a:t>36</a:t>
            </a:fld>
            <a:endParaRPr lang="en-US" altLang="zh-TW" sz="1400" smtClean="0"/>
          </a:p>
        </p:txBody>
      </p:sp>
      <p:pic>
        <p:nvPicPr>
          <p:cNvPr id="77830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25625"/>
            <a:ext cx="3262313" cy="268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7831" name="文本框 1"/>
          <p:cNvSpPr txBox="1">
            <a:spLocks noChangeArrowheads="1"/>
          </p:cNvSpPr>
          <p:nvPr/>
        </p:nvSpPr>
        <p:spPr bwMode="auto">
          <a:xfrm>
            <a:off x="741363" y="4797425"/>
            <a:ext cx="2236787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en-US" sz="8000" u="none">
                <a:solidFill>
                  <a:srgbClr val="0070C0"/>
                </a:solidFill>
              </a:rPr>
              <a:t>假装</a:t>
            </a:r>
            <a:endParaRPr lang="en-US" altLang="en-US" sz="8000" u="none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3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3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3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3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3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3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31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1BFB21-81E8-4E9C-9A61-59E9BA2DFAA4}" type="slidenum">
              <a:rPr lang="zh-TW" altLang="en-US" smtClean="0"/>
              <a:pPr>
                <a:defRPr/>
              </a:pPr>
              <a:t>37</a:t>
            </a:fld>
            <a:endParaRPr lang="en-US" altLang="zh-TW"/>
          </a:p>
        </p:txBody>
      </p:sp>
      <p:sp>
        <p:nvSpPr>
          <p:cNvPr id="79875" name="文本框 2"/>
          <p:cNvSpPr txBox="1">
            <a:spLocks noChangeArrowheads="1"/>
          </p:cNvSpPr>
          <p:nvPr/>
        </p:nvSpPr>
        <p:spPr bwMode="auto">
          <a:xfrm>
            <a:off x="1193800" y="1366838"/>
            <a:ext cx="20304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en-US" sz="7200" u="none"/>
              <a:t>服装</a:t>
            </a:r>
            <a:endParaRPr lang="en-US" altLang="en-US" sz="7200" u="none"/>
          </a:p>
        </p:txBody>
      </p:sp>
      <p:pic>
        <p:nvPicPr>
          <p:cNvPr id="79876" name="Picture 4" descr="服装跨境电商出口专题：服装行业外贸电商怎么做-跨境电商行业资讯-敦煌网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813" y="325438"/>
            <a:ext cx="4772025" cy="364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7" name="Picture 2" descr="华裔女企业家在加拿大创立本土服装品牌-雨果网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" y="3570288"/>
            <a:ext cx="4510088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9056A3-E52F-4BE2-95BF-363719CFB4F8}" type="slidenum">
              <a:rPr lang="zh-TW" altLang="en-US" smtClean="0"/>
              <a:pPr>
                <a:defRPr/>
              </a:pPr>
              <a:t>38</a:t>
            </a:fld>
            <a:endParaRPr lang="en-US" altLang="zh-TW"/>
          </a:p>
        </p:txBody>
      </p:sp>
      <p:pic>
        <p:nvPicPr>
          <p:cNvPr id="80899" name="Picture 4" descr="装》字的笔画顺序GIF动画演示，《装》字的笔顺PNG位图分步演示，教你规范写《装》字- 学海荡舟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25" y="295275"/>
            <a:ext cx="3994150" cy="413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0" name="Picture 6" descr="裝字的筆劃,筆劃,筆順,用法,片語,簡體,成語,典故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088" y="2362200"/>
            <a:ext cx="4276725" cy="391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FF99"/>
            </a:gs>
            <a:gs pos="10000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Text Box 2"/>
          <p:cNvSpPr txBox="1">
            <a:spLocks noChangeArrowheads="1"/>
          </p:cNvSpPr>
          <p:nvPr/>
        </p:nvSpPr>
        <p:spPr bwMode="auto">
          <a:xfrm>
            <a:off x="765175" y="4184650"/>
            <a:ext cx="15700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zh-TW" altLang="en-US" sz="5400" u="none">
                <a:solidFill>
                  <a:srgbClr val="FF0000"/>
                </a:solidFill>
                <a:ea typeface="華康楷書體W5" pitchFamily="49" charset="-120"/>
              </a:rPr>
              <a:t>言</a:t>
            </a:r>
            <a:r>
              <a:rPr lang="zh-TW" altLang="en-US" sz="5400" u="none">
                <a:ea typeface="華康楷書體W5" pitchFamily="49" charset="-120"/>
              </a:rPr>
              <a:t>部</a:t>
            </a:r>
          </a:p>
        </p:txBody>
      </p:sp>
      <p:sp>
        <p:nvSpPr>
          <p:cNvPr id="193539" name="Text Box 3"/>
          <p:cNvSpPr txBox="1">
            <a:spLocks noChangeArrowheads="1"/>
          </p:cNvSpPr>
          <p:nvPr/>
        </p:nvSpPr>
        <p:spPr bwMode="auto">
          <a:xfrm>
            <a:off x="4205288" y="461963"/>
            <a:ext cx="427672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zh-TW" altLang="en-US" sz="6600" u="none">
                <a:solidFill>
                  <a:srgbClr val="C00000"/>
                </a:solidFill>
                <a:ea typeface="華康標楷W5注音" pitchFamily="66" charset="-120"/>
              </a:rPr>
              <a:t>上課</a:t>
            </a:r>
            <a:r>
              <a:rPr lang="zh-TW" altLang="en-US" sz="6600" u="none">
                <a:solidFill>
                  <a:srgbClr val="0070C0"/>
                </a:solidFill>
                <a:ea typeface="華康標楷W5注音" pitchFamily="66" charset="-120"/>
              </a:rPr>
              <a:t>   </a:t>
            </a:r>
            <a:r>
              <a:rPr lang="zh-CN" altLang="en-US" sz="6600" u="none">
                <a:solidFill>
                  <a:srgbClr val="0070C0"/>
                </a:solidFill>
                <a:ea typeface="華康標楷W5注音" pitchFamily="66" charset="-120"/>
              </a:rPr>
              <a:t>上课</a:t>
            </a:r>
            <a:endParaRPr lang="en-US" altLang="zh-TW" sz="6600" u="none">
              <a:solidFill>
                <a:srgbClr val="0070C0"/>
              </a:solidFill>
              <a:ea typeface="華康標楷W5破音一" pitchFamily="66" charset="-120"/>
            </a:endParaRPr>
          </a:p>
        </p:txBody>
      </p:sp>
      <p:sp>
        <p:nvSpPr>
          <p:cNvPr id="193541" name="Rectangle 5"/>
          <p:cNvSpPr>
            <a:spLocks noChangeArrowheads="1"/>
          </p:cNvSpPr>
          <p:nvPr/>
        </p:nvSpPr>
        <p:spPr bwMode="auto">
          <a:xfrm>
            <a:off x="598488" y="1289050"/>
            <a:ext cx="1414462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zh-TW" altLang="en-US" sz="9600" u="none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課</a:t>
            </a:r>
          </a:p>
        </p:txBody>
      </p:sp>
      <p:sp>
        <p:nvSpPr>
          <p:cNvPr id="193543" name="Rectangle 7"/>
          <p:cNvSpPr>
            <a:spLocks noChangeArrowheads="1"/>
          </p:cNvSpPr>
          <p:nvPr/>
        </p:nvSpPr>
        <p:spPr bwMode="auto">
          <a:xfrm>
            <a:off x="765175" y="461963"/>
            <a:ext cx="10795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TW" sz="6600" u="none"/>
              <a:t>kè</a:t>
            </a:r>
            <a:endParaRPr lang="en-US" altLang="zh-TW" sz="6600"/>
          </a:p>
        </p:txBody>
      </p:sp>
      <p:pic>
        <p:nvPicPr>
          <p:cNvPr id="193545" name="Picture 9" descr="http://www.bullog.cn/blogs/huangzhangjin/files/%E5%AD%A6%E5%89%8D%E7%8F%AD%E7%9A%84%E5%AD%A9%E5%AD%90%E4%BB%AC%E5%9C%A8%E4%B8%8A%E8%AF%B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075" y="4354513"/>
            <a:ext cx="3328988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7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8836C18-B59C-4482-B5C6-9B9D3F42FD4F}" type="slidenum">
              <a:rPr lang="zh-TW" altLang="en-US" sz="1400" smtClean="0"/>
              <a:pPr/>
              <a:t>39</a:t>
            </a:fld>
            <a:endParaRPr lang="en-US" altLang="zh-TW" sz="1400" smtClean="0"/>
          </a:p>
        </p:txBody>
      </p:sp>
      <p:pic>
        <p:nvPicPr>
          <p:cNvPr id="81928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50" y="1984375"/>
            <a:ext cx="3619500" cy="2370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29" name="文本框 1"/>
          <p:cNvSpPr txBox="1">
            <a:spLocks noChangeArrowheads="1"/>
          </p:cNvSpPr>
          <p:nvPr/>
        </p:nvSpPr>
        <p:spPr bwMode="auto">
          <a:xfrm>
            <a:off x="2335213" y="2135188"/>
            <a:ext cx="1312862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en-US" sz="8800" u="none">
                <a:solidFill>
                  <a:srgbClr val="0070C0"/>
                </a:solidFill>
              </a:rPr>
              <a:t>课</a:t>
            </a:r>
            <a:endParaRPr lang="en-US" altLang="en-US" sz="8800" u="none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3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3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3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35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35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3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3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3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3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35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35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3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3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3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3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538" grpId="0"/>
      <p:bldP spid="193539" grpId="0"/>
      <p:bldP spid="193541" grpId="0"/>
      <p:bldP spid="19354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9388" y="627063"/>
            <a:ext cx="10058401" cy="568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5FF7C30-D517-423B-8FFD-DA1A1B981469}" type="slidenum">
              <a:rPr lang="zh-TW" altLang="en-US" sz="1400" smtClean="0"/>
              <a:pPr/>
              <a:t>4</a:t>
            </a:fld>
            <a:endParaRPr lang="en-US" altLang="zh-TW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72550" cy="302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1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DA34EAB-52F3-4572-88FC-FC6477699C7A}" type="slidenum">
              <a:rPr lang="zh-TW" altLang="en-US" sz="1400" smtClean="0"/>
              <a:pPr/>
              <a:t>40</a:t>
            </a:fld>
            <a:endParaRPr lang="en-US" altLang="zh-TW" sz="1400" smtClean="0"/>
          </a:p>
        </p:txBody>
      </p:sp>
      <p:sp>
        <p:nvSpPr>
          <p:cNvPr id="83972" name="文本框 1"/>
          <p:cNvSpPr txBox="1">
            <a:spLocks noChangeArrowheads="1"/>
          </p:cNvSpPr>
          <p:nvPr/>
        </p:nvSpPr>
        <p:spPr bwMode="auto">
          <a:xfrm>
            <a:off x="1622425" y="4052888"/>
            <a:ext cx="7108825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3600" u="none">
                <a:solidFill>
                  <a:srgbClr val="0070C0"/>
                </a:solidFill>
              </a:rPr>
              <a:t>星期一有音乐课吗？</a:t>
            </a:r>
            <a:endParaRPr lang="en-US" altLang="zh-CN" sz="3600" u="none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3600" u="none">
                <a:solidFill>
                  <a:srgbClr val="0070C0"/>
                </a:solidFill>
              </a:rPr>
              <a:t>有两节音乐课，每节四十五分钟。</a:t>
            </a:r>
            <a:endParaRPr lang="en-US" altLang="en-US" sz="3600" u="none">
              <a:solidFill>
                <a:srgbClr val="0070C0"/>
              </a:solidFill>
            </a:endParaRPr>
          </a:p>
        </p:txBody>
      </p:sp>
      <p:sp>
        <p:nvSpPr>
          <p:cNvPr id="3" name="右箭头 2"/>
          <p:cNvSpPr/>
          <p:nvPr/>
        </p:nvSpPr>
        <p:spPr>
          <a:xfrm>
            <a:off x="727075" y="4454525"/>
            <a:ext cx="630238" cy="3540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右箭头 6"/>
          <p:cNvSpPr/>
          <p:nvPr/>
        </p:nvSpPr>
        <p:spPr>
          <a:xfrm>
            <a:off x="727075" y="5176838"/>
            <a:ext cx="630238" cy="3540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ChangeArrowheads="1"/>
          </p:cNvSpPr>
          <p:nvPr/>
        </p:nvSpPr>
        <p:spPr bwMode="auto">
          <a:xfrm>
            <a:off x="976313" y="442913"/>
            <a:ext cx="6856412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zh-TW" altLang="en-US" sz="8000" u="none">
                <a:solidFill>
                  <a:srgbClr val="FF0000"/>
                </a:solidFill>
                <a:ea typeface="華康標楷W5注音" pitchFamily="66" charset="-120"/>
              </a:rPr>
              <a:t>課本         </a:t>
            </a:r>
            <a:r>
              <a:rPr lang="zh-CN" altLang="en-US" sz="8000" u="none">
                <a:solidFill>
                  <a:srgbClr val="0070C0"/>
                </a:solidFill>
                <a:ea typeface="華康標楷W5注音" pitchFamily="66" charset="-120"/>
              </a:rPr>
              <a:t>课本</a:t>
            </a:r>
            <a:endParaRPr lang="zh-TW" altLang="en-US" sz="8000" u="none">
              <a:solidFill>
                <a:srgbClr val="0070C0"/>
              </a:solidFill>
              <a:ea typeface="華康標楷W5注音" pitchFamily="66" charset="-120"/>
            </a:endParaRPr>
          </a:p>
        </p:txBody>
      </p:sp>
      <p:pic>
        <p:nvPicPr>
          <p:cNvPr id="2099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038" y="1973263"/>
            <a:ext cx="3082925" cy="4278312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020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CE13956-014A-4E2C-A58E-A8532E06D6B7}" type="slidenum">
              <a:rPr lang="zh-TW" altLang="en-US" sz="1400" smtClean="0"/>
              <a:pPr/>
              <a:t>41</a:t>
            </a:fld>
            <a:endParaRPr lang="en-US" altLang="zh-TW" sz="14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99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99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9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209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2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9678D1-C772-44C3-98B5-80253F1E1431}" type="slidenum">
              <a:rPr lang="zh-TW" altLang="en-US" smtClean="0"/>
              <a:pPr>
                <a:defRPr/>
              </a:pPr>
              <a:t>42</a:t>
            </a:fld>
            <a:endParaRPr lang="en-US" altLang="zh-TW"/>
          </a:p>
        </p:txBody>
      </p:sp>
      <p:pic>
        <p:nvPicPr>
          <p:cNvPr id="88067" name="Picture 4" descr="课》字的笔顺（笔画顺序）动画汉字课怎么写，课的规范写法是什么？ - 汉字屋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5" y="149225"/>
            <a:ext cx="4173538" cy="417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68" name="Picture 6" descr="課》字的笔顺（笔画顺序）动画汉字課怎么写，課的规范写法是什么？ - 汉字屋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236788"/>
            <a:ext cx="4222750" cy="422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50000">
              <a:schemeClr val="bg1"/>
            </a:gs>
            <a:gs pos="10000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Text Box 2"/>
          <p:cNvSpPr txBox="1">
            <a:spLocks noChangeArrowheads="1"/>
          </p:cNvSpPr>
          <p:nvPr/>
        </p:nvSpPr>
        <p:spPr bwMode="auto">
          <a:xfrm>
            <a:off x="249238" y="4322763"/>
            <a:ext cx="1312862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zh-TW" altLang="en-US" sz="4400" u="none">
                <a:solidFill>
                  <a:srgbClr val="FF0000"/>
                </a:solidFill>
                <a:ea typeface="華康楷書體W5" pitchFamily="49" charset="-120"/>
              </a:rPr>
              <a:t>手</a:t>
            </a:r>
            <a:r>
              <a:rPr lang="zh-TW" altLang="en-US" sz="4400" u="none">
                <a:ea typeface="華康楷書體W5" pitchFamily="49" charset="-120"/>
              </a:rPr>
              <a:t>部</a:t>
            </a:r>
          </a:p>
        </p:txBody>
      </p:sp>
      <p:sp>
        <p:nvSpPr>
          <p:cNvPr id="201731" name="Text Box 3"/>
          <p:cNvSpPr txBox="1">
            <a:spLocks noChangeArrowheads="1"/>
          </p:cNvSpPr>
          <p:nvPr/>
        </p:nvSpPr>
        <p:spPr bwMode="auto">
          <a:xfrm>
            <a:off x="3786188" y="388938"/>
            <a:ext cx="2622550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zh-TW" altLang="en-US" sz="9600" u="none">
                <a:solidFill>
                  <a:srgbClr val="002060"/>
                </a:solidFill>
                <a:ea typeface="華康標楷W5注音" pitchFamily="66" charset="-120"/>
              </a:rPr>
              <a:t>扮成</a:t>
            </a:r>
            <a:endParaRPr lang="en-US" altLang="zh-TW" sz="9600" u="none">
              <a:solidFill>
                <a:srgbClr val="002060"/>
              </a:solidFill>
              <a:ea typeface="華康標楷W5破音一" pitchFamily="66" charset="-120"/>
            </a:endParaRPr>
          </a:p>
        </p:txBody>
      </p:sp>
      <p:sp>
        <p:nvSpPr>
          <p:cNvPr id="201732" name="Rectangle 4"/>
          <p:cNvSpPr>
            <a:spLocks noChangeArrowheads="1"/>
          </p:cNvSpPr>
          <p:nvPr/>
        </p:nvSpPr>
        <p:spPr bwMode="auto">
          <a:xfrm>
            <a:off x="374650" y="1187450"/>
            <a:ext cx="2109788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zh-TW" altLang="en-US" sz="15000" u="none">
                <a:solidFill>
                  <a:schemeClr val="accent2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扮</a:t>
            </a:r>
          </a:p>
        </p:txBody>
      </p:sp>
      <p:sp>
        <p:nvSpPr>
          <p:cNvPr id="201734" name="Rectangle 6"/>
          <p:cNvSpPr>
            <a:spLocks noChangeArrowheads="1"/>
          </p:cNvSpPr>
          <p:nvPr/>
        </p:nvSpPr>
        <p:spPr bwMode="auto">
          <a:xfrm>
            <a:off x="630238" y="388938"/>
            <a:ext cx="1598612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TW" sz="6600" u="none"/>
              <a:t>bàn</a:t>
            </a:r>
            <a:endParaRPr lang="en-US" altLang="zh-TW" sz="6600"/>
          </a:p>
        </p:txBody>
      </p:sp>
      <p:pic>
        <p:nvPicPr>
          <p:cNvPr id="201735" name="Picture 7" descr="http://www.ultimatecoupons.com/blog/wp-content/uploads/2007/09/dog-costum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8463" y="1689100"/>
            <a:ext cx="2395537" cy="210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1737" name="Picture 9" descr="http://i144.photobucket.com/albums/r189/steelglass06/funny-pets-halloween-costumes-dogs-.jpg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675" y="3587750"/>
            <a:ext cx="4505325" cy="327025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096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40D8658-488B-4319-8D19-0276B572A50D}" type="slidenum">
              <a:rPr lang="zh-TW" altLang="en-US" sz="1400" smtClean="0"/>
              <a:pPr/>
              <a:t>43</a:t>
            </a:fld>
            <a:endParaRPr lang="en-US" altLang="zh-TW" sz="1400" smtClean="0"/>
          </a:p>
        </p:txBody>
      </p:sp>
      <p:pic>
        <p:nvPicPr>
          <p:cNvPr id="89097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6825" y="4365625"/>
            <a:ext cx="1865313" cy="2243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17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17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1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17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17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1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17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17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1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1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1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1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17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17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1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17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17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1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730" grpId="0"/>
      <p:bldP spid="201731" grpId="0"/>
      <p:bldP spid="201732" grpId="0"/>
      <p:bldP spid="20173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100000">
              <a:srgbClr val="CCFF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ChangeArrowheads="1"/>
          </p:cNvSpPr>
          <p:nvPr/>
        </p:nvSpPr>
        <p:spPr bwMode="auto">
          <a:xfrm>
            <a:off x="898525" y="604838"/>
            <a:ext cx="244157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zh-TW" altLang="en-US" sz="8800" u="none">
                <a:solidFill>
                  <a:srgbClr val="002060"/>
                </a:solidFill>
                <a:ea typeface="華康標楷W5注音" pitchFamily="66" charset="-120"/>
              </a:rPr>
              <a:t>打扮</a:t>
            </a:r>
            <a:endParaRPr lang="en-US" altLang="zh-TW" sz="8800" u="none">
              <a:solidFill>
                <a:srgbClr val="002060"/>
              </a:solidFill>
              <a:ea typeface="華康標楷W5注音" pitchFamily="66" charset="-120"/>
            </a:endParaRPr>
          </a:p>
        </p:txBody>
      </p:sp>
      <p:sp>
        <p:nvSpPr>
          <p:cNvPr id="91139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A484492-5EF6-4F0F-929C-F4FDC49013B1}" type="slidenum">
              <a:rPr lang="zh-TW" altLang="en-US" sz="1400" smtClean="0"/>
              <a:pPr/>
              <a:t>44</a:t>
            </a:fld>
            <a:endParaRPr lang="en-US" altLang="zh-TW" sz="1400" smtClean="0"/>
          </a:p>
        </p:txBody>
      </p:sp>
      <p:sp>
        <p:nvSpPr>
          <p:cNvPr id="91140" name="TextBox 1"/>
          <p:cNvSpPr txBox="1">
            <a:spLocks noChangeArrowheads="1"/>
          </p:cNvSpPr>
          <p:nvPr/>
        </p:nvSpPr>
        <p:spPr bwMode="auto">
          <a:xfrm>
            <a:off x="5522913" y="4830763"/>
            <a:ext cx="279717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zh-TW" altLang="en-US" sz="2800" u="none">
                <a:solidFill>
                  <a:srgbClr val="C00000"/>
                </a:solidFill>
              </a:rPr>
              <a:t>他們打扮</a:t>
            </a:r>
            <a:r>
              <a:rPr lang="en-US" altLang="zh-TW" sz="2800" u="none">
                <a:solidFill>
                  <a:srgbClr val="C00000"/>
                </a:solidFill>
              </a:rPr>
              <a:t>……….</a:t>
            </a:r>
          </a:p>
          <a:p>
            <a:pPr eaLnBrk="1" hangingPunct="1"/>
            <a:r>
              <a:rPr lang="zh-CN" altLang="en-US" sz="2800" u="none">
                <a:solidFill>
                  <a:srgbClr val="0070C0"/>
                </a:solidFill>
              </a:rPr>
              <a:t>他们打扮</a:t>
            </a:r>
            <a:r>
              <a:rPr lang="en-US" altLang="zh-CN" sz="2800" u="none">
                <a:solidFill>
                  <a:srgbClr val="0070C0"/>
                </a:solidFill>
              </a:rPr>
              <a:t>……….</a:t>
            </a:r>
            <a:endParaRPr lang="en-US" altLang="en-US" sz="2800" u="none">
              <a:solidFill>
                <a:srgbClr val="0070C0"/>
              </a:solidFill>
            </a:endParaRPr>
          </a:p>
        </p:txBody>
      </p:sp>
      <p:pic>
        <p:nvPicPr>
          <p:cNvPr id="91141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00" y="0"/>
            <a:ext cx="4065588" cy="410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1142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" y="3232150"/>
            <a:ext cx="5065713" cy="319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99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68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2DFC4C-BC36-44DD-8CA3-582B0DFDE62D}" type="slidenum">
              <a:rPr lang="zh-TW" altLang="en-US" smtClean="0"/>
              <a:pPr>
                <a:defRPr/>
              </a:pPr>
              <a:t>45</a:t>
            </a:fld>
            <a:endParaRPr lang="en-US" altLang="zh-TW"/>
          </a:p>
        </p:txBody>
      </p:sp>
      <p:sp>
        <p:nvSpPr>
          <p:cNvPr id="93187" name="文本框 2"/>
          <p:cNvSpPr txBox="1">
            <a:spLocks noChangeArrowheads="1"/>
          </p:cNvSpPr>
          <p:nvPr/>
        </p:nvSpPr>
        <p:spPr bwMode="auto">
          <a:xfrm>
            <a:off x="3302000" y="5414963"/>
            <a:ext cx="2913063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en-US" sz="4400" u="none"/>
              <a:t>装扮   扮成</a:t>
            </a:r>
            <a:endParaRPr lang="en-US" altLang="en-US" sz="4400" u="none"/>
          </a:p>
        </p:txBody>
      </p:sp>
      <p:pic>
        <p:nvPicPr>
          <p:cNvPr id="93188" name="Picture 2" descr="万圣节装扮指南：给孩子一个特别的Halloween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63" y="495300"/>
            <a:ext cx="8542337" cy="464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EEE9A4-9308-4194-97DA-7633B06F47CE}" type="slidenum">
              <a:rPr lang="zh-TW" altLang="en-US" smtClean="0"/>
              <a:pPr>
                <a:defRPr/>
              </a:pPr>
              <a:t>46</a:t>
            </a:fld>
            <a:endParaRPr lang="en-US" altLang="zh-TW"/>
          </a:p>
        </p:txBody>
      </p:sp>
      <p:pic>
        <p:nvPicPr>
          <p:cNvPr id="94211" name="Picture 4" descr="扮》字的笔顺（笔画顺序）动画汉字扮怎么写，扮的规范写法是什么？ - 汉字屋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350" y="1017588"/>
            <a:ext cx="4852988" cy="485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Text Box 4"/>
          <p:cNvSpPr txBox="1">
            <a:spLocks noChangeArrowheads="1"/>
          </p:cNvSpPr>
          <p:nvPr/>
        </p:nvSpPr>
        <p:spPr bwMode="auto">
          <a:xfrm>
            <a:off x="1682750" y="1157288"/>
            <a:ext cx="5570538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zh-TW" altLang="en-US" sz="6000" b="1" u="none">
                <a:solidFill>
                  <a:srgbClr val="FFCC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故事：</a:t>
            </a:r>
          </a:p>
          <a:p>
            <a:pPr eaLnBrk="1" hangingPunct="1"/>
            <a:r>
              <a:rPr lang="zh-TW" altLang="en-US" sz="6000" b="1" u="none">
                <a:solidFill>
                  <a:srgbClr val="FFCC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這是我自己做的</a:t>
            </a:r>
          </a:p>
        </p:txBody>
      </p:sp>
      <p:sp>
        <p:nvSpPr>
          <p:cNvPr id="124931" name="TextBox 7"/>
          <p:cNvSpPr txBox="1">
            <a:spLocks noChangeArrowheads="1"/>
          </p:cNvSpPr>
          <p:nvPr/>
        </p:nvSpPr>
        <p:spPr bwMode="auto">
          <a:xfrm>
            <a:off x="1298575" y="446088"/>
            <a:ext cx="63404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zh-TW" altLang="en-US" sz="2400" u="none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聽力練習</a:t>
            </a:r>
            <a:r>
              <a:rPr lang="en-US" altLang="zh-TW" sz="2400" u="none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2400" u="none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放第三課故事</a:t>
            </a:r>
            <a:r>
              <a:rPr lang="en-US" altLang="zh-TW" sz="2400" u="none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DVD,</a:t>
            </a:r>
            <a:r>
              <a:rPr lang="zh-TW" altLang="en-US" sz="2400" u="none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聽完後回答問題</a:t>
            </a:r>
            <a:r>
              <a:rPr lang="en-US" altLang="zh-TW" sz="2400" u="none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endParaRPr lang="en-US" altLang="en-US" sz="2400" u="none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2493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238" y="3398838"/>
            <a:ext cx="4629150" cy="295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4933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53E9EBC-F713-468E-B517-D3DCA561ABAE}" type="slidenum">
              <a:rPr lang="zh-TW" altLang="en-US" sz="1400" smtClean="0"/>
              <a:pPr/>
              <a:t>47</a:t>
            </a:fld>
            <a:endParaRPr lang="en-US" altLang="zh-TW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388" y="0"/>
            <a:ext cx="680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6979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9D68F4D-9EBE-4469-9470-C7B8F7FB87C0}" type="slidenum">
              <a:rPr lang="zh-TW" altLang="en-US" sz="1400" smtClean="0"/>
              <a:pPr/>
              <a:t>48</a:t>
            </a:fld>
            <a:endParaRPr lang="en-US" altLang="zh-TW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138" y="0"/>
            <a:ext cx="66897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9027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7DD0797-7EB8-4FC1-92B7-41603A558813}" type="slidenum">
              <a:rPr lang="zh-TW" altLang="en-US" sz="1400" smtClean="0"/>
              <a:pPr/>
              <a:t>49</a:t>
            </a:fld>
            <a:endParaRPr lang="en-US" altLang="zh-TW" sz="140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013"/>
            <a:ext cx="9144000" cy="665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6BBB4DC-F31F-4B3A-9D3C-E74CD2F57430}" type="slidenum">
              <a:rPr lang="zh-TW" altLang="en-US" sz="1400" smtClean="0"/>
              <a:pPr/>
              <a:t>5</a:t>
            </a:fld>
            <a:endParaRPr lang="en-US" altLang="zh-TW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0" y="0"/>
            <a:ext cx="680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1075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AA37A53-DFE4-4347-95D7-399222DEC854}" type="slidenum">
              <a:rPr lang="zh-TW" altLang="en-US" sz="1400" smtClean="0"/>
              <a:pPr/>
              <a:t>50</a:t>
            </a:fld>
            <a:endParaRPr lang="en-US" altLang="zh-TW" sz="1400" smtClean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0" y="0"/>
            <a:ext cx="68230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23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7FF40AF-B225-4169-BFB2-708F4B9408EA}" type="slidenum">
              <a:rPr lang="zh-TW" altLang="en-US" sz="1400" smtClean="0"/>
              <a:pPr/>
              <a:t>51</a:t>
            </a:fld>
            <a:endParaRPr lang="en-US" altLang="zh-TW" sz="1400" smtClean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638" y="0"/>
            <a:ext cx="6843712" cy="684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5171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DD70D1D-E261-4FAD-A0E4-957C1EA78FE0}" type="slidenum">
              <a:rPr lang="zh-TW" altLang="en-US" sz="1400" smtClean="0"/>
              <a:pPr/>
              <a:t>52</a:t>
            </a:fld>
            <a:endParaRPr lang="en-US" altLang="zh-TW" sz="1400" smtClean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413" y="0"/>
            <a:ext cx="6938962" cy="693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7219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2778FC9-F1A5-4E6C-87BE-4D9346568F9B}" type="slidenum">
              <a:rPr lang="zh-TW" altLang="en-US" sz="1400" smtClean="0"/>
              <a:pPr/>
              <a:t>53</a:t>
            </a:fld>
            <a:endParaRPr lang="en-US" altLang="zh-TW" sz="1400" smtClean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6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763" y="0"/>
            <a:ext cx="68405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9267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A4C31D8-E66E-4BFA-A003-E69C6C325A7B}" type="slidenum">
              <a:rPr lang="zh-TW" altLang="en-US" sz="1400" smtClean="0"/>
              <a:pPr/>
              <a:t>54</a:t>
            </a:fld>
            <a:endParaRPr lang="en-US" altLang="zh-TW" sz="1400" smtClean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0" y="0"/>
            <a:ext cx="67722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1315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88E8506-1180-4D36-A6E2-443AA44E431A}" type="slidenum">
              <a:rPr lang="zh-TW" altLang="en-US" sz="1400" smtClean="0"/>
              <a:pPr/>
              <a:t>55</a:t>
            </a:fld>
            <a:endParaRPr lang="en-US" altLang="zh-TW" sz="1400" smtClean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0"/>
            <a:ext cx="67389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63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B64B7C3-17D8-4983-9D46-7EFE81901FBC}" type="slidenum">
              <a:rPr lang="zh-TW" altLang="en-US" sz="1400" smtClean="0"/>
              <a:pPr/>
              <a:t>56</a:t>
            </a:fld>
            <a:endParaRPr lang="en-US" altLang="zh-TW" sz="1400" smtClean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41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850" y="0"/>
            <a:ext cx="67722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5411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6D14434-7B6A-43E4-8539-8E75A13B6842}" type="slidenum">
              <a:rPr lang="zh-TW" altLang="en-US" sz="1400" smtClean="0"/>
              <a:pPr/>
              <a:t>57</a:t>
            </a:fld>
            <a:endParaRPr lang="en-US" altLang="zh-TW" sz="1400" smtClean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5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525" y="0"/>
            <a:ext cx="67897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7459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B375A7D-E239-49F8-8F81-812325929CBF}" type="slidenum">
              <a:rPr lang="zh-TW" altLang="en-US" sz="1400" smtClean="0"/>
              <a:pPr/>
              <a:t>58</a:t>
            </a:fld>
            <a:endParaRPr lang="en-US" altLang="zh-TW" sz="1400" smtClean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TextBox 2"/>
          <p:cNvSpPr txBox="1">
            <a:spLocks noChangeArrowheads="1"/>
          </p:cNvSpPr>
          <p:nvPr/>
        </p:nvSpPr>
        <p:spPr bwMode="auto">
          <a:xfrm>
            <a:off x="188913" y="452438"/>
            <a:ext cx="9077325" cy="554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600"/>
              <a:t>5W1H</a:t>
            </a:r>
            <a:r>
              <a:rPr lang="en-US" altLang="zh-TW" sz="3200" u="none"/>
              <a:t>(</a:t>
            </a:r>
            <a:r>
              <a:rPr lang="zh-TW" altLang="en-US" sz="3200" u="none"/>
              <a:t>分組討論</a:t>
            </a:r>
            <a:r>
              <a:rPr lang="en-US" altLang="zh-TW" sz="3200" u="none"/>
              <a:t>,</a:t>
            </a:r>
            <a:r>
              <a:rPr lang="zh-TW" altLang="en-US" sz="3200" u="none"/>
              <a:t>根據故事回答以下的問題</a:t>
            </a:r>
            <a:r>
              <a:rPr lang="en-US" altLang="zh-TW" sz="3200" u="none"/>
              <a:t>)</a:t>
            </a:r>
            <a:endParaRPr lang="en-US" altLang="en-US" sz="6600" u="none"/>
          </a:p>
          <a:p>
            <a:pPr eaLnBrk="1" hangingPunct="1"/>
            <a:r>
              <a:rPr lang="en-US" altLang="en-US" sz="4800" u="none"/>
              <a:t>1.When</a:t>
            </a:r>
            <a:r>
              <a:rPr lang="zh-TW" altLang="en-US" sz="4800" u="none"/>
              <a:t> </a:t>
            </a:r>
            <a:r>
              <a:rPr lang="zh-TW" altLang="en-US" sz="4800" u="none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時間：</a:t>
            </a:r>
            <a:endParaRPr lang="en-US" altLang="en-US" sz="4800" u="none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/>
            <a:r>
              <a:rPr lang="en-US" altLang="en-US" sz="4800" u="none"/>
              <a:t>2.Where</a:t>
            </a:r>
            <a:r>
              <a:rPr lang="zh-TW" altLang="en-US" sz="4800" u="none"/>
              <a:t> </a:t>
            </a:r>
            <a:r>
              <a:rPr lang="zh-TW" altLang="en-US" sz="4800" u="none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地點：</a:t>
            </a:r>
            <a:endParaRPr lang="en-US" altLang="en-US" sz="4800" u="none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/>
            <a:r>
              <a:rPr lang="en-US" altLang="en-US" sz="4800" u="none"/>
              <a:t>3.Who</a:t>
            </a:r>
            <a:r>
              <a:rPr lang="zh-TW" altLang="en-US" sz="4800" u="none"/>
              <a:t> </a:t>
            </a:r>
            <a:r>
              <a:rPr lang="zh-TW" altLang="en-US" sz="4800" u="none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誰：</a:t>
            </a:r>
            <a:r>
              <a:rPr lang="zh-TW" altLang="en-US" sz="4800" u="none"/>
              <a:t> </a:t>
            </a:r>
            <a:endParaRPr lang="en-US" altLang="en-US" sz="4800" u="none"/>
          </a:p>
          <a:p>
            <a:pPr eaLnBrk="1" hangingPunct="1"/>
            <a:r>
              <a:rPr lang="en-US" altLang="en-US" sz="4800" u="none"/>
              <a:t>4.What</a:t>
            </a:r>
            <a:r>
              <a:rPr lang="zh-TW" altLang="en-US" sz="4800" u="none"/>
              <a:t> </a:t>
            </a:r>
            <a:r>
              <a:rPr lang="zh-TW" altLang="en-US" sz="4800" u="none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什麼事：</a:t>
            </a:r>
            <a:endParaRPr lang="en-US" altLang="en-US" sz="4800" u="none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/>
            <a:r>
              <a:rPr lang="en-US" altLang="en-US" sz="4800" u="none"/>
              <a:t>5.Why</a:t>
            </a:r>
            <a:r>
              <a:rPr lang="zh-TW" altLang="en-US" sz="4800" u="none"/>
              <a:t> </a:t>
            </a:r>
            <a:r>
              <a:rPr lang="zh-TW" altLang="en-US" sz="4800" u="none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為什麼：</a:t>
            </a:r>
            <a:endParaRPr lang="en-US" altLang="en-US" sz="4800" u="none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/>
            <a:r>
              <a:rPr lang="en-US" altLang="en-US" sz="4800" u="none"/>
              <a:t>6.How</a:t>
            </a:r>
            <a:r>
              <a:rPr lang="zh-TW" altLang="en-US" sz="4800" u="none"/>
              <a:t> </a:t>
            </a:r>
            <a:r>
              <a:rPr lang="zh-TW" altLang="en-US" sz="4800" u="none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如何做：</a:t>
            </a:r>
            <a:endParaRPr lang="en-US" altLang="en-US" sz="4800" u="none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49507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FBAFE30-C24A-4524-901A-3EF7E292DBF7}" type="slidenum">
              <a:rPr lang="zh-TW" altLang="en-US" sz="1400" smtClean="0"/>
              <a:pPr/>
              <a:t>59</a:t>
            </a:fld>
            <a:endParaRPr lang="en-US" altLang="zh-TW" sz="140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chemeClr val="bg1"/>
            </a:gs>
            <a:gs pos="100000">
              <a:srgbClr val="FFFF66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6773C3B-109E-4847-93B0-1C5D69C307C1}" type="slidenum">
              <a:rPr lang="zh-TW" altLang="en-US" sz="1400" smtClean="0"/>
              <a:pPr/>
              <a:t>6</a:t>
            </a:fld>
            <a:endParaRPr lang="en-US" altLang="zh-TW" sz="1400" smtClean="0"/>
          </a:p>
        </p:txBody>
      </p:sp>
      <p:sp>
        <p:nvSpPr>
          <p:cNvPr id="24579" name="Rectangle 2"/>
          <p:cNvSpPr>
            <a:spLocks noGrp="1" noChangeArrowheads="1"/>
          </p:cNvSpPr>
          <p:nvPr>
            <p:ph sz="half" idx="4294967295"/>
          </p:nvPr>
        </p:nvSpPr>
        <p:spPr>
          <a:xfrm>
            <a:off x="541338" y="1698625"/>
            <a:ext cx="2547937" cy="15684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zh-TW" altLang="en-US" sz="12000" smtClean="0">
                <a:solidFill>
                  <a:srgbClr val="C00000"/>
                </a:solidFill>
                <a:ea typeface="標楷體" panose="03000509000000000000" pitchFamily="65" charset="-120"/>
              </a:rPr>
              <a:t>萬</a:t>
            </a: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3925888" y="404813"/>
            <a:ext cx="5218112" cy="172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TW" altLang="en-US" sz="4800" u="none">
                <a:solidFill>
                  <a:srgbClr val="C00000"/>
                </a:solidFill>
                <a:latin typeface="華康標楷W5注音" pitchFamily="66" charset="-120"/>
                <a:ea typeface="華康標楷W5注音" pitchFamily="66" charset="-120"/>
              </a:rPr>
              <a:t>萬聖節   </a:t>
            </a:r>
            <a:r>
              <a:rPr lang="zh-CN" altLang="en-US" sz="4800" u="none">
                <a:solidFill>
                  <a:srgbClr val="0070C0"/>
                </a:solidFill>
                <a:latin typeface="華康標楷W5注音" pitchFamily="66" charset="-120"/>
                <a:ea typeface="華康標楷W5注音" pitchFamily="66" charset="-120"/>
              </a:rPr>
              <a:t>万圣节</a:t>
            </a:r>
            <a:endParaRPr lang="zh-TW" altLang="en-US" sz="4800" u="none">
              <a:solidFill>
                <a:srgbClr val="0070C0"/>
              </a:solidFill>
              <a:latin typeface="華康標楷W5破音一" pitchFamily="66" charset="-120"/>
              <a:ea typeface="華康標楷W5破音一" pitchFamily="66" charset="-120"/>
            </a:endParaRPr>
          </a:p>
        </p:txBody>
      </p:sp>
      <p:sp>
        <p:nvSpPr>
          <p:cNvPr id="24581" name="Rectangle 18"/>
          <p:cNvSpPr>
            <a:spLocks noChangeArrowheads="1"/>
          </p:cNvSpPr>
          <p:nvPr/>
        </p:nvSpPr>
        <p:spPr bwMode="auto">
          <a:xfrm rot="1759544">
            <a:off x="5213350" y="563563"/>
            <a:ext cx="2108200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zh-TW" sz="10000" u="none"/>
          </a:p>
        </p:txBody>
      </p:sp>
      <p:sp>
        <p:nvSpPr>
          <p:cNvPr id="29727" name="Rectangle 31"/>
          <p:cNvSpPr>
            <a:spLocks noChangeArrowheads="1"/>
          </p:cNvSpPr>
          <p:nvPr/>
        </p:nvSpPr>
        <p:spPr bwMode="auto">
          <a:xfrm>
            <a:off x="835025" y="617538"/>
            <a:ext cx="1220788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TW" sz="4400" u="none"/>
              <a:t>wàn</a:t>
            </a:r>
            <a:endParaRPr lang="en-US" altLang="zh-TW" sz="4400"/>
          </a:p>
        </p:txBody>
      </p:sp>
      <p:pic>
        <p:nvPicPr>
          <p:cNvPr id="29728" name="Picture 32" descr="MCj0436225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3738" y="2482850"/>
            <a:ext cx="2171700" cy="207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29" name="Picture 33" descr="MCj04361750000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8" y="4983163"/>
            <a:ext cx="4572000" cy="1371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31" name="Picture 35" descr="MCj04362240000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6688" y="4665663"/>
            <a:ext cx="2857500" cy="168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32" name="Picture 36" descr="MCj04361090000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4575" y="3595688"/>
            <a:ext cx="1882775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33" name="Picture 37" descr="MCj04361150000[1]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350" y="1884363"/>
            <a:ext cx="1838325" cy="186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8" name="文本框 1"/>
          <p:cNvSpPr txBox="1">
            <a:spLocks noChangeArrowheads="1"/>
          </p:cNvSpPr>
          <p:nvPr/>
        </p:nvSpPr>
        <p:spPr bwMode="auto">
          <a:xfrm>
            <a:off x="2366963" y="2555875"/>
            <a:ext cx="1416050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en-US" sz="9600" u="none">
                <a:solidFill>
                  <a:srgbClr val="0070C0"/>
                </a:solidFill>
              </a:rPr>
              <a:t>万</a:t>
            </a:r>
            <a:endParaRPr lang="en-US" altLang="en-US" sz="9600" u="none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9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9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9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9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/>
      <p:bldP spid="297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chemeClr val="bg1"/>
            </a:gs>
            <a:gs pos="100000">
              <a:srgbClr val="FFFF99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0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9350" y="2994025"/>
            <a:ext cx="4779963" cy="358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-76200" y="5013325"/>
            <a:ext cx="2754313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kumimoji="1" lang="zh-TW" altLang="en-US" sz="10000">
              <a:latin typeface="Comic Sans MS" panose="030F0702030302020204" pitchFamily="66" charset="0"/>
              <a:ea typeface="華康標楷W5注音" pitchFamily="66" charset="-120"/>
              <a:cs typeface="Arial" panose="020B0604020202020204" pitchFamily="34" charset="0"/>
            </a:endParaRP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3962400" y="5181600"/>
            <a:ext cx="3048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zh-TW" altLang="en-US" sz="7200">
              <a:solidFill>
                <a:srgbClr val="FF0000"/>
              </a:solidFill>
              <a:latin typeface="華康標楷W5注音" pitchFamily="66" charset="-120"/>
              <a:ea typeface="華康標楷W5注音" pitchFamily="66" charset="-120"/>
              <a:cs typeface="Arial" panose="020B0604020202020204" pitchFamily="34" charset="0"/>
            </a:endParaRP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3657600" y="1981200"/>
            <a:ext cx="4724400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TW" altLang="en-US" sz="4400" u="none"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eaLnBrk="1" hangingPunct="1"/>
            <a:endParaRPr lang="zh-TW" altLang="en-US" sz="4400" u="none"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304800" y="457200"/>
            <a:ext cx="18415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2000" u="none">
              <a:ea typeface="華康標楷體" pitchFamily="65" charset="-120"/>
              <a:cs typeface="Arial" panose="020B0604020202020204" pitchFamily="34" charset="0"/>
            </a:endParaRPr>
          </a:p>
        </p:txBody>
      </p:sp>
      <p:sp>
        <p:nvSpPr>
          <p:cNvPr id="26631" name="Rectangle 8"/>
          <p:cNvSpPr>
            <a:spLocks noChangeArrowheads="1"/>
          </p:cNvSpPr>
          <p:nvPr/>
        </p:nvSpPr>
        <p:spPr bwMode="auto">
          <a:xfrm>
            <a:off x="2667000" y="5257800"/>
            <a:ext cx="18415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zh-TW" sz="7200">
              <a:solidFill>
                <a:srgbClr val="FF0000"/>
              </a:solidFill>
              <a:latin typeface="華康標楷W5注音" pitchFamily="66" charset="-120"/>
              <a:ea typeface="華康標楷W5注音" pitchFamily="66" charset="-120"/>
              <a:cs typeface="Arial" panose="020B0604020202020204" pitchFamily="34" charset="0"/>
            </a:endParaRPr>
          </a:p>
        </p:txBody>
      </p:sp>
      <p:graphicFrame>
        <p:nvGraphicFramePr>
          <p:cNvPr id="217097" name="Group 9"/>
          <p:cNvGraphicFramePr>
            <a:graphicFrameLocks noGrp="1"/>
          </p:cNvGraphicFramePr>
          <p:nvPr/>
        </p:nvGraphicFramePr>
        <p:xfrm>
          <a:off x="866775" y="2149475"/>
          <a:ext cx="207964" cy="517534"/>
        </p:xfrm>
        <a:graphic>
          <a:graphicData uri="http://schemas.openxmlformats.org/drawingml/2006/table">
            <a:tbl>
              <a:tblPr/>
              <a:tblGrid>
                <a:gridCol w="207964"/>
              </a:tblGrid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282" marR="91282" marT="45407" marB="45407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17103" name="Group 15"/>
          <p:cNvGraphicFramePr>
            <a:graphicFrameLocks noGrp="1"/>
          </p:cNvGraphicFramePr>
          <p:nvPr/>
        </p:nvGraphicFramePr>
        <p:xfrm>
          <a:off x="866775" y="3917950"/>
          <a:ext cx="207964" cy="517534"/>
        </p:xfrm>
        <a:graphic>
          <a:graphicData uri="http://schemas.openxmlformats.org/drawingml/2006/table">
            <a:tbl>
              <a:tblPr/>
              <a:tblGrid>
                <a:gridCol w="207964"/>
              </a:tblGrid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282" marR="91282" marT="45407" marB="45407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17109" name="Picture 21" descr="j025444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3263" y="1898650"/>
            <a:ext cx="1562100" cy="121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7110" name="Picture 22" descr="j028347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013" y="2735263"/>
            <a:ext cx="10731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7111" name="Picture 23" descr="j028347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438400"/>
            <a:ext cx="12160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7112" name="Picture 24" descr="j028347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9588" y="3201988"/>
            <a:ext cx="85883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7113" name="Picture 25" descr="j028347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825" y="3213100"/>
            <a:ext cx="128746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7114" name="Picture 26" descr="j028347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925763"/>
            <a:ext cx="100171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7115" name="Picture 27" descr="j0336886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876800"/>
            <a:ext cx="2057400" cy="179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7116" name="Picture 28" descr="j0354676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53000"/>
            <a:ext cx="1309688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7118" name="Rectangle 30"/>
          <p:cNvSpPr>
            <a:spLocks noChangeArrowheads="1"/>
          </p:cNvSpPr>
          <p:nvPr/>
        </p:nvSpPr>
        <p:spPr bwMode="auto">
          <a:xfrm>
            <a:off x="909638" y="384175"/>
            <a:ext cx="1479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TW" sz="3600" u="none">
                <a:cs typeface="Arial" panose="020B0604020202020204" pitchFamily="34" charset="0"/>
              </a:rPr>
              <a:t>wàn yi</a:t>
            </a:r>
          </a:p>
        </p:txBody>
      </p:sp>
      <p:sp>
        <p:nvSpPr>
          <p:cNvPr id="217119" name="Rectangle 31"/>
          <p:cNvSpPr>
            <a:spLocks noChangeArrowheads="1"/>
          </p:cNvSpPr>
          <p:nvPr/>
        </p:nvSpPr>
        <p:spPr bwMode="auto">
          <a:xfrm>
            <a:off x="762000" y="1014413"/>
            <a:ext cx="2032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zh-TW" altLang="en-US" sz="7200" u="none">
                <a:solidFill>
                  <a:srgbClr val="C00000"/>
                </a:solidFill>
                <a:latin typeface="華康標楷W5注音" pitchFamily="66" charset="-120"/>
                <a:ea typeface="華康標楷W5注音" pitchFamily="66" charset="-120"/>
                <a:cs typeface="Arial" panose="020B0604020202020204" pitchFamily="34" charset="0"/>
              </a:rPr>
              <a:t>萬一</a:t>
            </a:r>
            <a:endParaRPr lang="en-US" altLang="en-US" sz="7200" u="none">
              <a:solidFill>
                <a:srgbClr val="C00000"/>
              </a:solidFill>
              <a:latin typeface="華康標楷W5注音" pitchFamily="66" charset="-120"/>
              <a:ea typeface="華康標楷W5注音" pitchFamily="66" charset="-120"/>
              <a:cs typeface="Arial" panose="020B0604020202020204" pitchFamily="34" charset="0"/>
            </a:endParaRPr>
          </a:p>
        </p:txBody>
      </p:sp>
      <p:sp>
        <p:nvSpPr>
          <p:cNvPr id="26646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54EF889-95DD-4ABE-BC33-062324C6EB9B}" type="slidenum">
              <a:rPr lang="zh-TW" altLang="en-US" sz="1400" smtClean="0">
                <a:cs typeface="Arial" panose="020B0604020202020204" pitchFamily="34" charset="0"/>
              </a:rPr>
              <a:pPr/>
              <a:t>7</a:t>
            </a:fld>
            <a:endParaRPr lang="en-US" altLang="zh-TW" sz="1400" smtClean="0">
              <a:cs typeface="Arial" panose="020B0604020202020204" pitchFamily="34" charset="0"/>
            </a:endParaRPr>
          </a:p>
        </p:txBody>
      </p:sp>
      <p:sp>
        <p:nvSpPr>
          <p:cNvPr id="26647" name="文本框 1"/>
          <p:cNvSpPr txBox="1">
            <a:spLocks noChangeArrowheads="1"/>
          </p:cNvSpPr>
          <p:nvPr/>
        </p:nvSpPr>
        <p:spPr bwMode="auto">
          <a:xfrm>
            <a:off x="4581525" y="722313"/>
            <a:ext cx="2441575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en-US" sz="8800" u="none"/>
              <a:t>万一</a:t>
            </a:r>
            <a:endParaRPr lang="en-US" altLang="en-US" sz="8800" u="none"/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7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7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7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1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7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17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7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17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7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17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118" grpId="0"/>
      <p:bldP spid="2171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FF99"/>
            </a:gs>
            <a:gs pos="100000">
              <a:srgbClr val="CCFF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ChangeArrowheads="1"/>
          </p:cNvSpPr>
          <p:nvPr/>
        </p:nvSpPr>
        <p:spPr bwMode="auto">
          <a:xfrm>
            <a:off x="6118225" y="1425575"/>
            <a:ext cx="2724150" cy="212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zh-TW" altLang="en-US" sz="6600" u="none">
                <a:solidFill>
                  <a:srgbClr val="FF0000"/>
                </a:solidFill>
                <a:latin typeface="華康標楷W5破音一" pitchFamily="66" charset="-120"/>
                <a:ea typeface="華康標楷W5破音一" pitchFamily="66" charset="-120"/>
                <a:cs typeface="Arial" panose="020B0604020202020204" pitchFamily="34" charset="0"/>
              </a:rPr>
              <a:t>一</a:t>
            </a:r>
            <a:r>
              <a:rPr lang="zh-TW" altLang="en-US" sz="6600" u="none">
                <a:solidFill>
                  <a:srgbClr val="FF0000"/>
                </a:solidFill>
                <a:latin typeface="華康標楷W5注音" pitchFamily="66" charset="-120"/>
                <a:ea typeface="華康標楷W5注音" pitchFamily="66" charset="-120"/>
                <a:cs typeface="Arial" panose="020B0604020202020204" pitchFamily="34" charset="0"/>
              </a:rPr>
              <a:t>萬元</a:t>
            </a:r>
            <a:endParaRPr lang="en-US" altLang="zh-TW" sz="6600" u="none">
              <a:solidFill>
                <a:srgbClr val="FF0000"/>
              </a:solidFill>
              <a:latin typeface="華康標楷W5注音" pitchFamily="66" charset="-120"/>
              <a:ea typeface="華康標楷W5注音" pitchFamily="66" charset="-120"/>
              <a:cs typeface="Arial" panose="020B0604020202020204" pitchFamily="34" charset="0"/>
            </a:endParaRPr>
          </a:p>
          <a:p>
            <a:pPr eaLnBrk="1" hangingPunct="1"/>
            <a:r>
              <a:rPr lang="zh-CN" altLang="en-US" sz="6600" u="none">
                <a:solidFill>
                  <a:srgbClr val="0070C0"/>
                </a:solidFill>
                <a:latin typeface="華康標楷W5注音" pitchFamily="66" charset="-120"/>
                <a:ea typeface="華康標楷W5注音" pitchFamily="66" charset="-120"/>
                <a:cs typeface="Arial" panose="020B0604020202020204" pitchFamily="34" charset="0"/>
              </a:rPr>
              <a:t>一万元</a:t>
            </a:r>
            <a:endParaRPr lang="en-US" altLang="zh-TW" sz="6600" u="none">
              <a:solidFill>
                <a:srgbClr val="0070C0"/>
              </a:solidFill>
              <a:latin typeface="華康標楷W5注音" pitchFamily="66" charset="-120"/>
              <a:ea typeface="華康標楷W5注音" pitchFamily="66" charset="-120"/>
              <a:cs typeface="Arial" panose="020B0604020202020204" pitchFamily="34" charset="0"/>
            </a:endParaRP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4267200" y="609600"/>
            <a:ext cx="18415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zh-TW" sz="7200">
              <a:solidFill>
                <a:srgbClr val="FF0000"/>
              </a:solidFill>
              <a:latin typeface="華康標楷W5注音" pitchFamily="66" charset="-120"/>
              <a:ea typeface="華康標楷W5注音" pitchFamily="66" charset="-120"/>
              <a:cs typeface="Arial" panose="020B0604020202020204" pitchFamily="34" charset="0"/>
            </a:endParaRPr>
          </a:p>
        </p:txBody>
      </p:sp>
      <p:sp>
        <p:nvSpPr>
          <p:cNvPr id="219140" name="Text Box 4"/>
          <p:cNvSpPr txBox="1">
            <a:spLocks noChangeArrowheads="1"/>
          </p:cNvSpPr>
          <p:nvPr/>
        </p:nvSpPr>
        <p:spPr bwMode="auto">
          <a:xfrm>
            <a:off x="962025" y="792163"/>
            <a:ext cx="3276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u="none">
                <a:cs typeface="Arial" panose="020B0604020202020204" pitchFamily="34" charset="0"/>
              </a:rPr>
              <a:t>$10,000</a:t>
            </a:r>
          </a:p>
        </p:txBody>
      </p:sp>
      <p:sp>
        <p:nvSpPr>
          <p:cNvPr id="219147" name="Rectangle 11"/>
          <p:cNvSpPr>
            <a:spLocks noChangeArrowheads="1"/>
          </p:cNvSpPr>
          <p:nvPr/>
        </p:nvSpPr>
        <p:spPr bwMode="auto">
          <a:xfrm>
            <a:off x="6118225" y="509588"/>
            <a:ext cx="281305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zh-TW" sz="1800" u="none">
              <a:cs typeface="Arial" panose="020B0604020202020204" pitchFamily="34" charset="0"/>
            </a:endParaRPr>
          </a:p>
          <a:p>
            <a:pPr algn="ctr" eaLnBrk="1" hangingPunct="1"/>
            <a:r>
              <a:rPr lang="en-US" altLang="zh-TW" sz="3600" u="none">
                <a:cs typeface="Arial" panose="020B0604020202020204" pitchFamily="34" charset="0"/>
              </a:rPr>
              <a:t>yí  wàn yuán</a:t>
            </a:r>
            <a:r>
              <a:rPr lang="en-US" altLang="zh-TW" sz="1800" u="none">
                <a:cs typeface="Arial" panose="020B0604020202020204" pitchFamily="34" charset="0"/>
              </a:rPr>
              <a:t> </a:t>
            </a:r>
          </a:p>
        </p:txBody>
      </p:sp>
      <p:pic>
        <p:nvPicPr>
          <p:cNvPr id="219149" name="Picture 13" descr="Specimen - $10,000 Federal Reserve No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1924050"/>
            <a:ext cx="5476875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9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21AA0A2-CB25-41B6-B4C1-6B19F8ECCC66}" type="slidenum">
              <a:rPr lang="zh-TW" altLang="en-US" sz="1400" smtClean="0">
                <a:cs typeface="Arial" panose="020B0604020202020204" pitchFamily="34" charset="0"/>
              </a:rPr>
              <a:pPr/>
              <a:t>8</a:t>
            </a:fld>
            <a:endParaRPr lang="en-US" altLang="zh-TW" sz="1400" smtClean="0"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9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19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9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19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138" grpId="0"/>
      <p:bldP spid="219140" grpId="0"/>
      <p:bldP spid="21914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50000">
              <a:schemeClr val="accent1"/>
            </a:gs>
            <a:gs pos="100000">
              <a:schemeClr val="bg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9"/>
          <p:cNvSpPr txBox="1">
            <a:spLocks noChangeArrowheads="1"/>
          </p:cNvSpPr>
          <p:nvPr/>
        </p:nvSpPr>
        <p:spPr bwMode="auto">
          <a:xfrm>
            <a:off x="812800" y="642938"/>
            <a:ext cx="7813675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TW" sz="12000">
                <a:solidFill>
                  <a:srgbClr val="FF0000"/>
                </a:solidFill>
                <a:cs typeface="Arial" panose="020B0604020202020204" pitchFamily="34" charset="0"/>
              </a:rPr>
              <a:t>53,798,461</a:t>
            </a:r>
          </a:p>
        </p:txBody>
      </p:sp>
      <p:sp>
        <p:nvSpPr>
          <p:cNvPr id="221194" name="Line 10"/>
          <p:cNvSpPr>
            <a:spLocks noChangeShapeType="1"/>
          </p:cNvSpPr>
          <p:nvPr/>
        </p:nvSpPr>
        <p:spPr bwMode="auto">
          <a:xfrm flipV="1">
            <a:off x="8255000" y="2628900"/>
            <a:ext cx="12700" cy="9017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1195" name="Text Box 11"/>
          <p:cNvSpPr txBox="1">
            <a:spLocks noChangeArrowheads="1"/>
          </p:cNvSpPr>
          <p:nvPr/>
        </p:nvSpPr>
        <p:spPr bwMode="auto">
          <a:xfrm>
            <a:off x="7807325" y="3590925"/>
            <a:ext cx="696913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zh-TW" altLang="en-US" sz="4000" u="none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個</a:t>
            </a:r>
            <a:endParaRPr lang="en-US" altLang="zh-TW" sz="4000" u="none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eaLnBrk="1" hangingPunct="1"/>
            <a:endParaRPr lang="en-US" altLang="zh-TW" sz="4000" u="none">
              <a:solidFill>
                <a:schemeClr val="accent2"/>
              </a:solidFill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eaLnBrk="1" hangingPunct="1"/>
            <a:r>
              <a:rPr lang="zh-CN" altLang="en-US" sz="4000" u="none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个</a:t>
            </a:r>
            <a:endParaRPr lang="zh-TW" altLang="en-US" sz="4000" u="none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eaLnBrk="1" hangingPunct="1"/>
            <a:endParaRPr lang="zh-TW" altLang="en-US" sz="6000" u="none">
              <a:solidFill>
                <a:schemeClr val="accent2"/>
              </a:solidFill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221196" name="Line 12"/>
          <p:cNvSpPr>
            <a:spLocks noChangeShapeType="1"/>
          </p:cNvSpPr>
          <p:nvPr/>
        </p:nvSpPr>
        <p:spPr bwMode="auto">
          <a:xfrm flipV="1">
            <a:off x="2311400" y="2616200"/>
            <a:ext cx="12700" cy="9017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1197" name="Line 13"/>
          <p:cNvSpPr>
            <a:spLocks noChangeShapeType="1"/>
          </p:cNvSpPr>
          <p:nvPr/>
        </p:nvSpPr>
        <p:spPr bwMode="auto">
          <a:xfrm flipV="1">
            <a:off x="3340100" y="2590800"/>
            <a:ext cx="12700" cy="901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1198" name="Line 14"/>
          <p:cNvSpPr>
            <a:spLocks noChangeShapeType="1"/>
          </p:cNvSpPr>
          <p:nvPr/>
        </p:nvSpPr>
        <p:spPr bwMode="auto">
          <a:xfrm flipV="1">
            <a:off x="4292600" y="2628900"/>
            <a:ext cx="12700" cy="9017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1199" name="Line 15"/>
          <p:cNvSpPr>
            <a:spLocks noChangeShapeType="1"/>
          </p:cNvSpPr>
          <p:nvPr/>
        </p:nvSpPr>
        <p:spPr bwMode="auto">
          <a:xfrm flipV="1">
            <a:off x="5283200" y="2603500"/>
            <a:ext cx="12700" cy="901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1201" name="Line 17"/>
          <p:cNvSpPr>
            <a:spLocks noChangeShapeType="1"/>
          </p:cNvSpPr>
          <p:nvPr/>
        </p:nvSpPr>
        <p:spPr bwMode="auto">
          <a:xfrm flipV="1">
            <a:off x="7340600" y="2641600"/>
            <a:ext cx="12700" cy="901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1202" name="Line 18"/>
          <p:cNvSpPr>
            <a:spLocks noChangeShapeType="1"/>
          </p:cNvSpPr>
          <p:nvPr/>
        </p:nvSpPr>
        <p:spPr bwMode="auto">
          <a:xfrm flipV="1">
            <a:off x="1409700" y="2641600"/>
            <a:ext cx="12700" cy="901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1204" name="Text Box 20"/>
          <p:cNvSpPr txBox="1">
            <a:spLocks noChangeArrowheads="1"/>
          </p:cNvSpPr>
          <p:nvPr/>
        </p:nvSpPr>
        <p:spPr bwMode="auto">
          <a:xfrm>
            <a:off x="6892925" y="3540125"/>
            <a:ext cx="696913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zh-TW" altLang="en-US" sz="4000" u="none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十</a:t>
            </a:r>
          </a:p>
          <a:p>
            <a:pPr eaLnBrk="1" hangingPunct="1"/>
            <a:endParaRPr lang="zh-TW" altLang="en-US" sz="6000" u="none"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221205" name="Text Box 21"/>
          <p:cNvSpPr txBox="1">
            <a:spLocks noChangeArrowheads="1"/>
          </p:cNvSpPr>
          <p:nvPr/>
        </p:nvSpPr>
        <p:spPr bwMode="auto">
          <a:xfrm>
            <a:off x="6042025" y="3616325"/>
            <a:ext cx="696913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zh-TW" altLang="en-US" sz="4000" u="none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百</a:t>
            </a:r>
          </a:p>
          <a:p>
            <a:pPr eaLnBrk="1" hangingPunct="1"/>
            <a:endParaRPr lang="zh-TW" altLang="en-US" sz="6000" u="none">
              <a:solidFill>
                <a:schemeClr val="accent2"/>
              </a:solidFill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221206" name="Text Box 22"/>
          <p:cNvSpPr txBox="1">
            <a:spLocks noChangeArrowheads="1"/>
          </p:cNvSpPr>
          <p:nvPr/>
        </p:nvSpPr>
        <p:spPr bwMode="auto">
          <a:xfrm>
            <a:off x="4962525" y="3641725"/>
            <a:ext cx="696913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zh-TW" altLang="en-US" sz="4000" u="none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千</a:t>
            </a:r>
          </a:p>
          <a:p>
            <a:pPr eaLnBrk="1" hangingPunct="1"/>
            <a:endParaRPr lang="zh-TW" altLang="en-US" sz="6000" u="none"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221207" name="Text Box 23"/>
          <p:cNvSpPr txBox="1">
            <a:spLocks noChangeArrowheads="1"/>
          </p:cNvSpPr>
          <p:nvPr/>
        </p:nvSpPr>
        <p:spPr bwMode="auto">
          <a:xfrm>
            <a:off x="3990975" y="3841750"/>
            <a:ext cx="696913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zh-TW" altLang="en-US" sz="4000" u="none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萬</a:t>
            </a:r>
            <a:endParaRPr lang="en-US" altLang="zh-TW" sz="4000" u="none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eaLnBrk="1" hangingPunct="1"/>
            <a:endParaRPr lang="en-US" altLang="zh-CN" sz="4000" u="none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eaLnBrk="1" hangingPunct="1"/>
            <a:r>
              <a:rPr lang="zh-CN" altLang="en-US" sz="4000" u="none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万</a:t>
            </a:r>
            <a:endParaRPr lang="zh-TW" altLang="en-US" sz="4000" u="none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eaLnBrk="1" hangingPunct="1"/>
            <a:endParaRPr lang="zh-TW" altLang="en-US" sz="6000" u="none">
              <a:solidFill>
                <a:schemeClr val="accent2"/>
              </a:solidFill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221208" name="Text Box 24"/>
          <p:cNvSpPr txBox="1">
            <a:spLocks noChangeArrowheads="1"/>
          </p:cNvSpPr>
          <p:nvPr/>
        </p:nvSpPr>
        <p:spPr bwMode="auto">
          <a:xfrm>
            <a:off x="2776538" y="3606800"/>
            <a:ext cx="1276350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zh-TW" altLang="en-US" sz="4000" u="none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十萬</a:t>
            </a:r>
            <a:endParaRPr lang="en-US" altLang="zh-TW" sz="4000" u="none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eaLnBrk="1" hangingPunct="1"/>
            <a:endParaRPr lang="en-US" altLang="zh-CN" sz="4000" u="none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eaLnBrk="1" hangingPunct="1"/>
            <a:r>
              <a:rPr lang="zh-CN" altLang="en-US" sz="4000" u="none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十万</a:t>
            </a:r>
            <a:endParaRPr lang="zh-TW" altLang="en-US" sz="4000" u="none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eaLnBrk="1" hangingPunct="1"/>
            <a:endParaRPr lang="zh-TW" altLang="en-US" sz="6000" u="none"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eaLnBrk="1" hangingPunct="1"/>
            <a:endParaRPr lang="zh-TW" altLang="en-US" sz="6000" u="none"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221209" name="Text Box 25"/>
          <p:cNvSpPr txBox="1">
            <a:spLocks noChangeArrowheads="1"/>
          </p:cNvSpPr>
          <p:nvPr/>
        </p:nvSpPr>
        <p:spPr bwMode="auto">
          <a:xfrm>
            <a:off x="1663700" y="3914775"/>
            <a:ext cx="1338263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zh-TW" altLang="en-US" sz="4000" u="none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百萬</a:t>
            </a:r>
            <a:endParaRPr lang="en-US" altLang="zh-TW" sz="4000" u="none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eaLnBrk="1" hangingPunct="1"/>
            <a:endParaRPr lang="en-US" altLang="zh-CN" sz="4000" u="none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eaLnBrk="1" hangingPunct="1"/>
            <a:r>
              <a:rPr lang="zh-CN" altLang="en-US" sz="4000" u="none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百万</a:t>
            </a:r>
            <a:endParaRPr lang="zh-TW" altLang="en-US" sz="4000" u="none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eaLnBrk="1" hangingPunct="1"/>
            <a:endParaRPr lang="zh-TW" altLang="en-US" sz="6000" u="none">
              <a:solidFill>
                <a:schemeClr val="accent2"/>
              </a:solidFill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221210" name="Text Box 26"/>
          <p:cNvSpPr txBox="1">
            <a:spLocks noChangeArrowheads="1"/>
          </p:cNvSpPr>
          <p:nvPr/>
        </p:nvSpPr>
        <p:spPr bwMode="auto">
          <a:xfrm>
            <a:off x="401638" y="3540125"/>
            <a:ext cx="1500187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zh-TW" altLang="en-US" sz="4000" u="none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千萬</a:t>
            </a:r>
            <a:endParaRPr lang="en-US" altLang="zh-TW" sz="4000" u="none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eaLnBrk="1" hangingPunct="1"/>
            <a:endParaRPr lang="en-US" altLang="zh-CN" sz="4000" u="none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eaLnBrk="1" hangingPunct="1"/>
            <a:r>
              <a:rPr lang="zh-CN" altLang="en-US" sz="4000" u="none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千万</a:t>
            </a:r>
            <a:endParaRPr lang="zh-TW" altLang="en-US" sz="4000" u="none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221219" name="Line 35"/>
          <p:cNvSpPr>
            <a:spLocks noChangeShapeType="1"/>
          </p:cNvSpPr>
          <p:nvPr/>
        </p:nvSpPr>
        <p:spPr bwMode="auto">
          <a:xfrm flipV="1">
            <a:off x="6451600" y="2593975"/>
            <a:ext cx="12700" cy="9017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9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AA81255-B158-41AE-97AB-C473B0DCF5AE}" type="slidenum">
              <a:rPr lang="zh-TW" altLang="en-US" sz="1400" smtClean="0">
                <a:cs typeface="Arial" panose="020B0604020202020204" pitchFamily="34" charset="0"/>
              </a:rPr>
              <a:pPr/>
              <a:t>9</a:t>
            </a:fld>
            <a:endParaRPr lang="en-US" altLang="zh-TW" sz="1400" smtClean="0"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1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1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1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1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21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21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21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21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21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21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21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2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21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194" grpId="0" animBg="1"/>
      <p:bldP spid="221195" grpId="0"/>
      <p:bldP spid="221196" grpId="0" animBg="1"/>
      <p:bldP spid="221197" grpId="0" animBg="1"/>
      <p:bldP spid="221198" grpId="0" animBg="1"/>
      <p:bldP spid="221199" grpId="0" animBg="1"/>
      <p:bldP spid="221201" grpId="0" animBg="1"/>
      <p:bldP spid="221202" grpId="0" animBg="1"/>
      <p:bldP spid="221204" grpId="0"/>
      <p:bldP spid="221205" grpId="0"/>
      <p:bldP spid="221206" grpId="0"/>
      <p:bldP spid="221207" grpId="0"/>
      <p:bldP spid="221208" grpId="0"/>
      <p:bldP spid="221209" grpId="0"/>
      <p:bldP spid="221210" grpId="0"/>
      <p:bldP spid="221219" grpId="0" animBg="1"/>
    </p:bldLst>
  </p:timing>
</p:sld>
</file>

<file path=ppt/theme/theme1.xml><?xml version="1.0" encoding="utf-8"?>
<a:theme xmlns:a="http://schemas.openxmlformats.org/drawingml/2006/main" name="回顾">
  <a:themeElements>
    <a:clrScheme name="回顾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回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回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243AF7DC-D15B-41C0-AE81-23980D1B9FC4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回顾</Template>
  <TotalTime>6364</TotalTime>
  <Words>783</Words>
  <Application>Microsoft Office PowerPoint</Application>
  <PresentationFormat>全屏显示(4:3)</PresentationFormat>
  <Paragraphs>263</Paragraphs>
  <Slides>59</Slides>
  <Notes>46</Notes>
  <HiddenSlides>0</HiddenSlides>
  <MMClips>1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59</vt:i4>
      </vt:variant>
    </vt:vector>
  </HeadingPairs>
  <TitlesOfParts>
    <vt:vector size="78" baseType="lpstr">
      <vt:lpstr>標楷體</vt:lpstr>
      <vt:lpstr>ＭＳ Ｐゴシック</vt:lpstr>
      <vt:lpstr>新細明體</vt:lpstr>
      <vt:lpstr>仿宋</vt:lpstr>
      <vt:lpstr>华文仿宋</vt:lpstr>
      <vt:lpstr>华文宋体</vt:lpstr>
      <vt:lpstr>宋体</vt:lpstr>
      <vt:lpstr>Arial</vt:lpstr>
      <vt:lpstr>Calibri</vt:lpstr>
      <vt:lpstr>Calibri Light</vt:lpstr>
      <vt:lpstr>Comic Sans MS</vt:lpstr>
      <vt:lpstr>inherit</vt:lpstr>
      <vt:lpstr>Roboto</vt:lpstr>
      <vt:lpstr>華康寬注音(標楷W5)</vt:lpstr>
      <vt:lpstr>華康楷書體W5</vt:lpstr>
      <vt:lpstr>華康標楷W5注音</vt:lpstr>
      <vt:lpstr>華康標楷W5破音一</vt:lpstr>
      <vt:lpstr>華康標楷體</vt:lpstr>
      <vt:lpstr>回顾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Yali</dc:creator>
  <cp:lastModifiedBy>ZHX</cp:lastModifiedBy>
  <cp:revision>361</cp:revision>
  <dcterms:created xsi:type="dcterms:W3CDTF">2005-03-08T17:01:08Z</dcterms:created>
  <dcterms:modified xsi:type="dcterms:W3CDTF">2022-05-19T18:18:11Z</dcterms:modified>
</cp:coreProperties>
</file>